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7C9BA-17CE-46E8-B994-9449BEE89237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182FE-113D-40E1-A2B3-82DDFA6D26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Sounds(Music Lowr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1"/>
            <a:ext cx="9525000" cy="38099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How </a:t>
            </a:r>
            <a:r>
              <a:rPr lang="en-US" sz="3200" b="1" dirty="0"/>
              <a:t>Sweet the Name of Jesus </a:t>
            </a:r>
            <a:r>
              <a:rPr lang="en-US" sz="3200" b="1" dirty="0" smtClean="0"/>
              <a:t>Sounds</a:t>
            </a:r>
            <a:r>
              <a:rPr lang="pt-BR" sz="3200" b="1" dirty="0" smtClean="0"/>
              <a:t>(Music:Lowry) 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1000"/>
            <a:ext cx="83820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How sweet the Name of Jesus sounds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a believer’s ear!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 soothes his sorrow, heals his wounds,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drives away his fear,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drives away his fear,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drives away his fear,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 soothes his sorrow, heals his wounds,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drives away his fear.</a:t>
            </a:r>
          </a:p>
          <a:p>
            <a:pPr algn="l"/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It makes the wounded spirit whole,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calms the troubled breast;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’Tis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manna to the hungry soul,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to the weary rest,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to the weary rest,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to the weary rest,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’Tis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manna to the hungry soul,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to the weary rest.</a:t>
            </a:r>
          </a:p>
          <a:p>
            <a:pPr algn="l"/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Dear Name! the Rock on which we build;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shield and hiding-place;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never-failing treasury, filled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boundless stores of grace,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boundless stores of grace,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boundless stores of grace,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never-failing treasury, filled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boundless stores of grace.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Jesus, our Savior, Shepherd, Friend,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Prophet, Priest, and King;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Lord, our Life, our Way, our End,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Accept the praise we bring,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Accept the praise we bring,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Accept the praise we bring,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Our Lord, our Life, our Way, our End,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Accept the praise we bring.</a:t>
            </a:r>
          </a:p>
          <a:p>
            <a:pPr algn="l"/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Weak is the effort of our heart,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cold our warmest thought;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But when we see Thee as Thou art,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We’ll praise Thee as we ought,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We’ll praise Thee as we ought,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We’ll praise Thee as we ought,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But when we see Thee as Thou art,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We’ll praise Thee as we ought.</a:t>
            </a:r>
          </a:p>
          <a:p>
            <a:pPr algn="l"/>
            <a:endParaRPr lang="en-US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6. Till then we would Thy love proclaim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every fleeting breath;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triumph in that blessed Name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Which quells the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pow’r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death,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Which quells the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pow’r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death,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Which quells the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pow’r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death,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triumph in that blessed Name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Which quells the </a:t>
            </a:r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pow’r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death.</a:t>
            </a:r>
          </a:p>
          <a:p>
            <a:pPr algn="l"/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344</Words>
  <Application>Microsoft Office PowerPoint</Application>
  <PresentationFormat>On-screen Show (4:3)</PresentationFormat>
  <Paragraphs>55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How Sweet the Name of Jesus Sounds(Music:Lowry)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Sweet the Name of Jesus Sounds(Music:Lowry)  </dc:title>
  <dc:creator>FRONT</dc:creator>
  <cp:lastModifiedBy>FRONT</cp:lastModifiedBy>
  <cp:revision>5</cp:revision>
  <dcterms:created xsi:type="dcterms:W3CDTF">2024-08-24T17:04:58Z</dcterms:created>
  <dcterms:modified xsi:type="dcterms:W3CDTF">2024-08-26T01:39:50Z</dcterms:modified>
</cp:coreProperties>
</file>