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C9209-2508-4692-B6C4-C815C89FE193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DD1C8-D246-405E-963F-50C8CC3AE3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Heal me now, my savior.jpg"/>
          <p:cNvPicPr>
            <a:picLocks noChangeAspect="1"/>
          </p:cNvPicPr>
          <p:nvPr userDrawn="1"/>
        </p:nvPicPr>
        <p:blipFill>
          <a:blip r:embed="rId14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l me now, my Savi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Heal me now, my </a:t>
            </a:r>
            <a:r>
              <a:rPr lang="en-US" b="1" dirty="0" smtClean="0"/>
              <a:t>Savior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371600"/>
            <a:ext cx="8382000" cy="5486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Heal me now, my Savior, Jesus!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Touch and mend my ailing frame.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"I will heal all thy diseases."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promise, Lord, I claim.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 me, Lord,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expectant kneeling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Confident in faith appealing.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Now, Thy mighty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pow'r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revealing,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Lord, Heal! in Jesus' name!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If it be Thy will's appointing,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 Thy hand up-on my brow.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my head 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anointing.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head in faith I bow.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I have I give Thee, pleading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 my giving but my needing.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Now, my broken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body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heeding,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Lord, touch! and heal it now.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As my life 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forever,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my Lord, my Healer be!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I own, all I endeavor,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All, all belongs to Thee.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Holy Spirit, now descending,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strong hand of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pow'r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extending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Touch this form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before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 bending.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Lord, touch! and set it free.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I believe, receive Thy healing.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 by faith I stand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restor'd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Lord, for this, the Spirit's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praise shall be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outpour'd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 and wide I'll go, confessing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the Lord, my need addressing.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Heal'd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seal'd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with His blessing!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Heal'd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now, I thank Thee, Lord! Amen.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256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Heal me now, my Savior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 me now, my Savior </dc:title>
  <dc:creator>FRONT</dc:creator>
  <cp:lastModifiedBy>FRONT</cp:lastModifiedBy>
  <cp:revision>8</cp:revision>
  <dcterms:created xsi:type="dcterms:W3CDTF">2024-08-06T01:53:16Z</dcterms:created>
  <dcterms:modified xsi:type="dcterms:W3CDTF">2024-08-09T16:20:04Z</dcterms:modified>
</cp:coreProperties>
</file>