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5082A-0137-43FC-AB30-866380E85349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D691E-B9BA-4D63-A2D4-8918082498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4" cstate="print">
            <a:lum bright="52000"/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ré a Cristo Todas Mis Prueb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858000" cy="457199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Diré a Cristo Todas Mis </a:t>
            </a:r>
            <a:r>
              <a:rPr lang="es-ES" b="1" dirty="0" smtClean="0"/>
              <a:t>Pruebas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90600"/>
            <a:ext cx="7848600" cy="5181600"/>
          </a:xfrm>
        </p:spPr>
        <p:txBody>
          <a:bodyPr numCol="2"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Diré a Cristo todas mis pruebas,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Solo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 no las puedo llevar;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En mis angustias Cristo me ayuda,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Él de los suyos sabe cuidar.</a:t>
            </a: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Diré a Cristo, diré a Cristo,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No </a:t>
            </a:r>
            <a:r>
              <a:rPr lang="es-ES" sz="1600" b="1" dirty="0" smtClean="0">
                <a:solidFill>
                  <a:srgbClr val="FF0000"/>
                </a:solidFill>
              </a:rPr>
              <a:t>puedo yo mi carga llevar;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Diré a Cristo, diré a Cristo, 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Pues </a:t>
            </a:r>
            <a:r>
              <a:rPr lang="es-ES" sz="1600" b="1" dirty="0" smtClean="0">
                <a:solidFill>
                  <a:srgbClr val="FF0000"/>
                </a:solidFill>
              </a:rPr>
              <a:t>Él tan solo puede ayudar.</a:t>
            </a: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Diré a Cristo toda mi angustia,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¡Cuán bondadoso Amigo y tan fiel!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 librará si yo se lo pido, 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Disipará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mis angustias Él.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He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menester de un Salvador fuerte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Quien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 mis cuitas puede cargar;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Diré a Cristo, pues, me convida,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Cristo me quiere en todo auxiliar.</a:t>
            </a: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¡Cuánto este mundo al mal me seduce,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Pues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 alma siempre tentada está!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Diré a Cristo y Él la victoria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Sobre </a:t>
            </a:r>
            <a:r>
              <a:rPr lang="es-E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este mundo me otorgará.</a:t>
            </a:r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151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Diré a Cristo Todas Mis Pruebas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Debo decir a Cristo mis pruebas SDA  SPANISH </dc:title>
  <dc:creator>FRONT</dc:creator>
  <cp:lastModifiedBy>FRONT</cp:lastModifiedBy>
  <cp:revision>10</cp:revision>
  <dcterms:created xsi:type="dcterms:W3CDTF">2024-08-12T14:27:58Z</dcterms:created>
  <dcterms:modified xsi:type="dcterms:W3CDTF">2024-08-12T17:04:47Z</dcterms:modified>
</cp:coreProperties>
</file>