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5CEF-125B-43C9-BFF8-BFED6C75550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3C2D-A55B-479D-A7A0-F34C7504F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5CEF-125B-43C9-BFF8-BFED6C75550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3C2D-A55B-479D-A7A0-F34C7504F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5CEF-125B-43C9-BFF8-BFED6C75550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3C2D-A55B-479D-A7A0-F34C7504F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5CEF-125B-43C9-BFF8-BFED6C75550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3C2D-A55B-479D-A7A0-F34C7504F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5CEF-125B-43C9-BFF8-BFED6C75550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3C2D-A55B-479D-A7A0-F34C7504F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5CEF-125B-43C9-BFF8-BFED6C75550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3C2D-A55B-479D-A7A0-F34C7504F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5CEF-125B-43C9-BFF8-BFED6C75550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3C2D-A55B-479D-A7A0-F34C7504F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5CEF-125B-43C9-BFF8-BFED6C75550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3C2D-A55B-479D-A7A0-F34C7504F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5CEF-125B-43C9-BFF8-BFED6C75550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3C2D-A55B-479D-A7A0-F34C7504F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5CEF-125B-43C9-BFF8-BFED6C75550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3C2D-A55B-479D-A7A0-F34C7504F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5CEF-125B-43C9-BFF8-BFED6C75550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3C2D-A55B-479D-A7A0-F34C7504F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C5CEF-125B-43C9-BFF8-BFED6C755501}" type="datetimeFigureOut">
              <a:rPr lang="en-US" smtClean="0"/>
              <a:pPr/>
              <a:t>8/5/2024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C3C2D-A55B-479D-A7A0-F34C7504F5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nne za Pánom ís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419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Denne</a:t>
            </a:r>
            <a:r>
              <a:rPr lang="en-US" b="1" dirty="0" smtClean="0"/>
              <a:t> </a:t>
            </a:r>
            <a:r>
              <a:rPr lang="en-US" b="1" dirty="0" err="1" smtClean="0"/>
              <a:t>za</a:t>
            </a:r>
            <a:r>
              <a:rPr lang="en-US" b="1" dirty="0" smtClean="0"/>
              <a:t> </a:t>
            </a:r>
            <a:r>
              <a:rPr lang="en-US" b="1" dirty="0" err="1" smtClean="0"/>
              <a:t>Pánom</a:t>
            </a:r>
            <a:r>
              <a:rPr lang="en-US" b="1" dirty="0" smtClean="0"/>
              <a:t> </a:t>
            </a:r>
            <a:r>
              <a:rPr lang="en-US" b="1" dirty="0" err="1" smtClean="0"/>
              <a:t>ísť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609600"/>
            <a:ext cx="38862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ísť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pokore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pohanu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niesť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dokážeme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Ducha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premáha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Refrén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Poslúchať</a:t>
            </a:r>
            <a:r>
              <a:rPr lang="en-US" sz="1600" b="1" dirty="0" smtClean="0">
                <a:solidFill>
                  <a:srgbClr val="FF0000"/>
                </a:solidFill>
              </a:rPr>
              <a:t> Ho,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dať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Ježišom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viesť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v tom je </a:t>
            </a:r>
            <a:r>
              <a:rPr lang="en-US" sz="1600" b="1" dirty="0" err="1" smtClean="0">
                <a:solidFill>
                  <a:srgbClr val="FF0000"/>
                </a:solidFill>
              </a:rPr>
              <a:t>tajomstvo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spásy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to je </a:t>
            </a:r>
            <a:r>
              <a:rPr lang="en-US" sz="1600" b="1" dirty="0" err="1" smtClean="0">
                <a:solidFill>
                  <a:srgbClr val="FF0000"/>
                </a:solidFill>
              </a:rPr>
              <a:t>najlepšia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zvesť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Nič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neuškodí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kým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vodí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pokým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kráčame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nebies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Slzy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privedie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láskavý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nebeský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bludná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púť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skoro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stroskotá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života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čln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Ježiš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dnes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ustatému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stíšenie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uprostred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vĺn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119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Denne za Pánom ísť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Denne za Pánom ísť czech</dc:title>
  <dc:creator>FRONT</dc:creator>
  <cp:lastModifiedBy>FRONT</cp:lastModifiedBy>
  <cp:revision>6</cp:revision>
  <dcterms:created xsi:type="dcterms:W3CDTF">2024-07-31T03:33:03Z</dcterms:created>
  <dcterms:modified xsi:type="dcterms:W3CDTF">2024-08-06T00:53:37Z</dcterms:modified>
</cp:coreProperties>
</file>