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45CCD-D533-4697-865A-1A0D122C5F64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D45CE-00EF-470E-B2EF-3BEB6EA570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 áldott orvos közel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"/>
            <a:ext cx="5143536" cy="42860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áldott</a:t>
            </a:r>
            <a:r>
              <a:rPr lang="en-US" b="1" dirty="0"/>
              <a:t> </a:t>
            </a:r>
            <a:r>
              <a:rPr lang="en-US" b="1" dirty="0" err="1"/>
              <a:t>orvos</a:t>
            </a:r>
            <a:r>
              <a:rPr lang="en-US" b="1" dirty="0"/>
              <a:t> </a:t>
            </a:r>
            <a:r>
              <a:rPr lang="en-US" b="1" dirty="0" err="1" smtClean="0"/>
              <a:t>közeleg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571480"/>
            <a:ext cx="4572032" cy="4924444"/>
          </a:xfrm>
        </p:spPr>
        <p:txBody>
          <a:bodyPr numCol="1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Az áldott orvos közeleg, A drága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főpap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Jézus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Szava szívünk enyhíti meg, Egyetlen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üdvünk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Jézus.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Halld</a:t>
            </a:r>
            <a:r>
              <a:rPr lang="hu-HU" sz="1400" b="1" dirty="0" smtClean="0">
                <a:solidFill>
                  <a:srgbClr val="FF0000"/>
                </a:solidFill>
              </a:rPr>
              <a:t>, mint zeng az égi kar Édes visszhangjaival! </a:t>
            </a:r>
          </a:p>
          <a:p>
            <a:pPr algn="l"/>
            <a:r>
              <a:rPr lang="hu-HU" sz="1400" b="1" dirty="0" smtClean="0">
                <a:solidFill>
                  <a:srgbClr val="FF0000"/>
                </a:solidFill>
              </a:rPr>
              <a:t>Szívemben is zeng e dal: Jézus, Jézus, Jézus!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Ki minden vétket megbocsát S bűnünk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eltörli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Jézus. 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Megnyitja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menny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kapuját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vezérel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minket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Jézus. 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Kiszenvedt Bárány, tisztelet S dicséret néked, Jézus! 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vagy a legfőbb szeretet, Csak érted égek, Jézus. 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Elmúlik minden fájdalom E drága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névtől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Jézus!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Édes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örömmel hallgatom A te nevedet, Jézus! 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Testvéreim, ó, jöjjetek, Áldjuk e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Jézus! 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Dicsérve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énekeljetek: Megváltó, drága Jézus! 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Ti gyermekek, kicsik, nagyok, A tietek is Jézus. 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az ő útján járjatok, És veletek lesz Jézus. </a:t>
            </a:r>
          </a:p>
          <a:p>
            <a:pPr algn="l"/>
            <a:endParaRPr lang="hu-H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S ha egykor égbe térhetünk, Előttünk lesz majd Jézus. </a:t>
            </a:r>
          </a:p>
          <a:p>
            <a:pPr algn="l"/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Trónjánál zendül énekünk E drága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névtől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</a:t>
            </a:r>
            <a:r>
              <a:rPr lang="hu-H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185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 áldott orvos közeleg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áldott orvos közeleg</dc:title>
  <dc:creator>mary</dc:creator>
  <cp:lastModifiedBy>FRONT</cp:lastModifiedBy>
  <cp:revision>10</cp:revision>
  <dcterms:created xsi:type="dcterms:W3CDTF">2022-07-11T18:58:21Z</dcterms:created>
  <dcterms:modified xsi:type="dcterms:W3CDTF">2024-08-06T15:54:33Z</dcterms:modified>
</cp:coreProperties>
</file>