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CC93-F505-43D1-A983-C8ABBD74A622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2970-80C6-4DA7-AB0E-A7CFE5EB33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CC93-F505-43D1-A983-C8ABBD74A622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2970-80C6-4DA7-AB0E-A7CFE5EB33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CC93-F505-43D1-A983-C8ABBD74A622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2970-80C6-4DA7-AB0E-A7CFE5EB33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CC93-F505-43D1-A983-C8ABBD74A622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2970-80C6-4DA7-AB0E-A7CFE5EB33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CC93-F505-43D1-A983-C8ABBD74A622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2970-80C6-4DA7-AB0E-A7CFE5EB33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CC93-F505-43D1-A983-C8ABBD74A622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2970-80C6-4DA7-AB0E-A7CFE5EB33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CC93-F505-43D1-A983-C8ABBD74A622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2970-80C6-4DA7-AB0E-A7CFE5EB33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CC93-F505-43D1-A983-C8ABBD74A622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2970-80C6-4DA7-AB0E-A7CFE5EB33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CC93-F505-43D1-A983-C8ABBD74A622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2970-80C6-4DA7-AB0E-A7CFE5EB33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CC93-F505-43D1-A983-C8ABBD74A622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2970-80C6-4DA7-AB0E-A7CFE5EB33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CC93-F505-43D1-A983-C8ABBD74A622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2970-80C6-4DA7-AB0E-A7CFE5EB33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9CC93-F505-43D1-A983-C8ABBD74A622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72970-80C6-4DA7-AB0E-A7CFE5EB33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gtakdarek Cari Ni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7150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Agtakdarek</a:t>
            </a:r>
            <a:r>
              <a:rPr lang="en-US" b="1" dirty="0" smtClean="0"/>
              <a:t> </a:t>
            </a:r>
            <a:r>
              <a:rPr lang="en-US" b="1" dirty="0" err="1" smtClean="0"/>
              <a:t>Cari</a:t>
            </a:r>
            <a:r>
              <a:rPr lang="en-US" b="1" dirty="0" smtClean="0"/>
              <a:t> Ni </a:t>
            </a:r>
            <a:r>
              <a:rPr lang="en-US" b="1" dirty="0" smtClean="0"/>
              <a:t>Cristo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533400"/>
            <a:ext cx="46482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1.  </a:t>
            </a:r>
            <a:r>
              <a:rPr lang="en-US" b="1" dirty="0" err="1" smtClean="0"/>
              <a:t>Agtakderac</a:t>
            </a:r>
            <a:r>
              <a:rPr lang="en-US" b="1" dirty="0" smtClean="0"/>
              <a:t> Kari </a:t>
            </a:r>
            <a:r>
              <a:rPr lang="en-US" b="1" dirty="0" err="1" smtClean="0"/>
              <a:t>ni</a:t>
            </a:r>
            <a:r>
              <a:rPr lang="en-US" b="1" dirty="0" smtClean="0"/>
              <a:t> </a:t>
            </a:r>
            <a:r>
              <a:rPr lang="en-US" b="1" dirty="0" err="1" smtClean="0"/>
              <a:t>Jesu</a:t>
            </a:r>
            <a:r>
              <a:rPr lang="en-US" b="1" dirty="0" smtClean="0"/>
              <a:t> Cristo, </a:t>
            </a:r>
          </a:p>
          <a:p>
            <a:r>
              <a:rPr lang="en-US" b="1" dirty="0" err="1" smtClean="0"/>
              <a:t>Iti</a:t>
            </a:r>
            <a:r>
              <a:rPr lang="en-US" b="1" dirty="0" smtClean="0"/>
              <a:t> </a:t>
            </a:r>
            <a:r>
              <a:rPr lang="en-US" b="1" dirty="0" err="1" smtClean="0"/>
              <a:t>agnanayon</a:t>
            </a:r>
            <a:r>
              <a:rPr lang="en-US" b="1" dirty="0" smtClean="0"/>
              <a:t> </a:t>
            </a:r>
            <a:r>
              <a:rPr lang="en-US" b="1" dirty="0" err="1" smtClean="0"/>
              <a:t>idaydayawco</a:t>
            </a:r>
            <a:r>
              <a:rPr lang="en-US" b="1" dirty="0" smtClean="0"/>
              <a:t>;</a:t>
            </a:r>
          </a:p>
          <a:p>
            <a:r>
              <a:rPr lang="en-US" b="1" dirty="0" smtClean="0"/>
              <a:t> "Gloria </a:t>
            </a:r>
            <a:r>
              <a:rPr lang="en-US" b="1" dirty="0" err="1" smtClean="0"/>
              <a:t>diay</a:t>
            </a:r>
            <a:r>
              <a:rPr lang="en-US" b="1" dirty="0" smtClean="0"/>
              <a:t> </a:t>
            </a:r>
            <a:r>
              <a:rPr lang="en-US" b="1" dirty="0" err="1" smtClean="0"/>
              <a:t>Cangatoan</a:t>
            </a:r>
            <a:r>
              <a:rPr lang="en-US" b="1" dirty="0" smtClean="0"/>
              <a:t>,“ </a:t>
            </a:r>
            <a:r>
              <a:rPr lang="en-US" b="1" dirty="0" err="1" smtClean="0"/>
              <a:t>ti</a:t>
            </a:r>
            <a:r>
              <a:rPr lang="en-US" b="1" dirty="0" smtClean="0"/>
              <a:t> </a:t>
            </a:r>
            <a:r>
              <a:rPr lang="en-US" b="1" dirty="0" err="1" smtClean="0"/>
              <a:t>icancantac</a:t>
            </a:r>
            <a:r>
              <a:rPr lang="en-US" b="1" dirty="0" smtClean="0"/>
              <a:t>, </a:t>
            </a:r>
          </a:p>
          <a:p>
            <a:r>
              <a:rPr lang="en-US" b="1" dirty="0" err="1" smtClean="0"/>
              <a:t>Agtacderac</a:t>
            </a:r>
            <a:r>
              <a:rPr lang="en-US" b="1" dirty="0" smtClean="0"/>
              <a:t> </a:t>
            </a:r>
            <a:r>
              <a:rPr lang="en-US" b="1" dirty="0" err="1" smtClean="0"/>
              <a:t>iti</a:t>
            </a:r>
            <a:r>
              <a:rPr lang="en-US" b="1" dirty="0" smtClean="0"/>
              <a:t> Carina.</a:t>
            </a:r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Coro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Agtacderac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Agtacderac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Cari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ni</a:t>
            </a:r>
            <a:r>
              <a:rPr lang="en-US" b="1" dirty="0" smtClean="0">
                <a:solidFill>
                  <a:srgbClr val="FF0000"/>
                </a:solidFill>
              </a:rPr>
              <a:t> Cristo </a:t>
            </a:r>
            <a:r>
              <a:rPr lang="en-US" b="1" dirty="0" err="1" smtClean="0">
                <a:solidFill>
                  <a:srgbClr val="FF0000"/>
                </a:solidFill>
              </a:rPr>
              <a:t>caniac</a:t>
            </a:r>
            <a:r>
              <a:rPr lang="en-US" b="1" dirty="0" smtClean="0">
                <a:solidFill>
                  <a:srgbClr val="FF0000"/>
                </a:solidFill>
              </a:rPr>
              <a:t>; 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Agtacderac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Agtacderac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ti</a:t>
            </a:r>
            <a:r>
              <a:rPr lang="en-US" b="1" dirty="0" smtClean="0">
                <a:solidFill>
                  <a:srgbClr val="FF0000"/>
                </a:solidFill>
              </a:rPr>
              <a:t> Carina </a:t>
            </a:r>
            <a:r>
              <a:rPr lang="en-US" b="1" dirty="0" err="1" smtClean="0">
                <a:solidFill>
                  <a:srgbClr val="FF0000"/>
                </a:solidFill>
              </a:rPr>
              <a:t>caniac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2.  </a:t>
            </a:r>
            <a:r>
              <a:rPr lang="en-US" b="1" dirty="0" err="1" smtClean="0"/>
              <a:t>Agtacderac</a:t>
            </a:r>
            <a:r>
              <a:rPr lang="en-US" b="1" dirty="0" smtClean="0"/>
              <a:t>  Kari </a:t>
            </a:r>
            <a:r>
              <a:rPr lang="en-US" b="1" dirty="0" err="1" smtClean="0"/>
              <a:t>ni</a:t>
            </a:r>
            <a:r>
              <a:rPr lang="en-US" b="1" dirty="0" smtClean="0"/>
              <a:t> Cristo </a:t>
            </a:r>
            <a:r>
              <a:rPr lang="en-US" b="1" dirty="0" err="1" smtClean="0"/>
              <a:t>caniac</a:t>
            </a:r>
            <a:r>
              <a:rPr lang="en-US" b="1" dirty="0" smtClean="0"/>
              <a:t>, </a:t>
            </a:r>
          </a:p>
          <a:p>
            <a:r>
              <a:rPr lang="en-US" b="1" dirty="0" err="1" smtClean="0"/>
              <a:t>Uray</a:t>
            </a:r>
            <a:r>
              <a:rPr lang="en-US" b="1" dirty="0" smtClean="0"/>
              <a:t> </a:t>
            </a:r>
            <a:r>
              <a:rPr lang="en-US" b="1" dirty="0" err="1" smtClean="0"/>
              <a:t>umay</a:t>
            </a:r>
            <a:r>
              <a:rPr lang="en-US" b="1" dirty="0" smtClean="0"/>
              <a:t> </a:t>
            </a:r>
            <a:r>
              <a:rPr lang="en-US" b="1" dirty="0" err="1" smtClean="0"/>
              <a:t>ti</a:t>
            </a:r>
            <a:r>
              <a:rPr lang="en-US" b="1" dirty="0" smtClean="0"/>
              <a:t> </a:t>
            </a:r>
            <a:r>
              <a:rPr lang="en-US" b="1" dirty="0" err="1" smtClean="0"/>
              <a:t>bagyo</a:t>
            </a:r>
            <a:r>
              <a:rPr lang="en-US" b="1" dirty="0" smtClean="0"/>
              <a:t> </a:t>
            </a:r>
            <a:r>
              <a:rPr lang="en-US" b="1" dirty="0" err="1" smtClean="0"/>
              <a:t>diac</a:t>
            </a:r>
            <a:r>
              <a:rPr lang="en-US" b="1" dirty="0" smtClean="0"/>
              <a:t> </a:t>
            </a:r>
            <a:r>
              <a:rPr lang="en-US" b="1" dirty="0" err="1" smtClean="0"/>
              <a:t>agdanag</a:t>
            </a:r>
            <a:r>
              <a:rPr lang="en-US" b="1" dirty="0" smtClean="0"/>
              <a:t>; </a:t>
            </a:r>
          </a:p>
          <a:p>
            <a:r>
              <a:rPr lang="en-US" b="1" dirty="0" err="1" smtClean="0"/>
              <a:t>Gapu</a:t>
            </a:r>
            <a:r>
              <a:rPr lang="en-US" b="1" dirty="0" smtClean="0"/>
              <a:t> </a:t>
            </a:r>
            <a:r>
              <a:rPr lang="en-US" b="1" dirty="0" err="1" smtClean="0"/>
              <a:t>ti</a:t>
            </a:r>
            <a:r>
              <a:rPr lang="en-US" b="1" dirty="0" smtClean="0"/>
              <a:t> Sao </a:t>
            </a:r>
            <a:r>
              <a:rPr lang="en-US" b="1" dirty="0" err="1" smtClean="0"/>
              <a:t>ti</a:t>
            </a:r>
            <a:r>
              <a:rPr lang="en-US" b="1" dirty="0" smtClean="0"/>
              <a:t> Dios </a:t>
            </a:r>
            <a:r>
              <a:rPr lang="en-US" b="1" dirty="0" err="1" smtClean="0"/>
              <a:t>agballigiac</a:t>
            </a:r>
            <a:r>
              <a:rPr lang="en-US" b="1" dirty="0" smtClean="0"/>
              <a:t>, </a:t>
            </a:r>
          </a:p>
          <a:p>
            <a:r>
              <a:rPr lang="en-US" b="1" dirty="0" err="1" smtClean="0"/>
              <a:t>Agtacderac</a:t>
            </a:r>
            <a:r>
              <a:rPr lang="en-US" b="1" dirty="0" smtClean="0"/>
              <a:t> </a:t>
            </a:r>
            <a:r>
              <a:rPr lang="en-US" b="1" dirty="0" err="1" smtClean="0"/>
              <a:t>iti</a:t>
            </a:r>
            <a:r>
              <a:rPr lang="en-US" b="1" dirty="0" smtClean="0"/>
              <a:t> Carina.</a:t>
            </a:r>
          </a:p>
          <a:p>
            <a:endParaRPr lang="en-US" b="1" dirty="0" smtClean="0"/>
          </a:p>
          <a:p>
            <a:r>
              <a:rPr lang="en-US" b="1" dirty="0" smtClean="0"/>
              <a:t>3.  </a:t>
            </a:r>
            <a:r>
              <a:rPr lang="en-US" b="1" dirty="0" err="1" smtClean="0"/>
              <a:t>Agtacderac</a:t>
            </a:r>
            <a:r>
              <a:rPr lang="en-US" b="1" dirty="0" smtClean="0"/>
              <a:t> Kari </a:t>
            </a:r>
            <a:r>
              <a:rPr lang="en-US" b="1" dirty="0" err="1" smtClean="0"/>
              <a:t>ni</a:t>
            </a:r>
            <a:r>
              <a:rPr lang="en-US" b="1" dirty="0" smtClean="0"/>
              <a:t> Cristo </a:t>
            </a:r>
            <a:r>
              <a:rPr lang="en-US" b="1" dirty="0" err="1" smtClean="0"/>
              <a:t>caniac</a:t>
            </a:r>
            <a:r>
              <a:rPr lang="en-US" b="1" dirty="0" smtClean="0"/>
              <a:t>, </a:t>
            </a:r>
          </a:p>
          <a:p>
            <a:r>
              <a:rPr lang="en-US" b="1" dirty="0" smtClean="0"/>
              <a:t>Ta </a:t>
            </a:r>
            <a:r>
              <a:rPr lang="en-US" b="1" dirty="0" err="1" smtClean="0"/>
              <a:t>Isu</a:t>
            </a:r>
            <a:r>
              <a:rPr lang="en-US" b="1" dirty="0" smtClean="0"/>
              <a:t> </a:t>
            </a:r>
            <a:r>
              <a:rPr lang="en-US" b="1" dirty="0" err="1" smtClean="0"/>
              <a:t>naasi</a:t>
            </a:r>
            <a:r>
              <a:rPr lang="en-US" b="1" dirty="0" smtClean="0"/>
              <a:t> ken </a:t>
            </a:r>
            <a:r>
              <a:rPr lang="en-US" b="1" dirty="0" err="1" smtClean="0"/>
              <a:t>naayat</a:t>
            </a:r>
            <a:r>
              <a:rPr lang="en-US" b="1" dirty="0" smtClean="0"/>
              <a:t> </a:t>
            </a:r>
            <a:r>
              <a:rPr lang="en-US" b="1" dirty="0" err="1" smtClean="0"/>
              <a:t>unay</a:t>
            </a:r>
            <a:r>
              <a:rPr lang="en-US" b="1" dirty="0" smtClean="0"/>
              <a:t>; </a:t>
            </a:r>
          </a:p>
          <a:p>
            <a:r>
              <a:rPr lang="en-US" b="1" dirty="0" err="1" smtClean="0"/>
              <a:t>Inaldaw</a:t>
            </a:r>
            <a:r>
              <a:rPr lang="en-US" b="1" dirty="0" smtClean="0"/>
              <a:t> </a:t>
            </a:r>
            <a:r>
              <a:rPr lang="en-US" b="1" dirty="0" err="1" smtClean="0"/>
              <a:t>itdennat</a:t>
            </a:r>
            <a:r>
              <a:rPr lang="en-US" b="1" dirty="0" smtClean="0"/>
              <a:t>' </a:t>
            </a:r>
            <a:r>
              <a:rPr lang="en-US" b="1" dirty="0" err="1" smtClean="0"/>
              <a:t>balligi</a:t>
            </a:r>
            <a:r>
              <a:rPr lang="en-US" b="1" dirty="0" smtClean="0"/>
              <a:t> </a:t>
            </a:r>
            <a:r>
              <a:rPr lang="en-US" b="1" dirty="0" err="1" smtClean="0"/>
              <a:t>caniac</a:t>
            </a:r>
            <a:r>
              <a:rPr lang="en-US" b="1" dirty="0" smtClean="0"/>
              <a:t>, </a:t>
            </a:r>
          </a:p>
          <a:p>
            <a:r>
              <a:rPr lang="en-US" b="1" dirty="0" err="1" smtClean="0"/>
              <a:t>Agtacderac</a:t>
            </a:r>
            <a:r>
              <a:rPr lang="en-US" b="1" dirty="0" smtClean="0"/>
              <a:t> </a:t>
            </a:r>
            <a:r>
              <a:rPr lang="en-US" b="1" dirty="0" err="1" smtClean="0"/>
              <a:t>iti</a:t>
            </a:r>
            <a:r>
              <a:rPr lang="en-US" b="1" dirty="0" smtClean="0"/>
              <a:t> Carina.</a:t>
            </a:r>
          </a:p>
          <a:p>
            <a:endParaRPr lang="en-US" b="1" dirty="0" smtClean="0"/>
          </a:p>
          <a:p>
            <a:r>
              <a:rPr lang="en-US" b="1" dirty="0" smtClean="0"/>
              <a:t>4.  </a:t>
            </a:r>
            <a:r>
              <a:rPr lang="en-US" b="1" dirty="0" err="1" smtClean="0"/>
              <a:t>Agtacderac</a:t>
            </a:r>
            <a:r>
              <a:rPr lang="en-US" b="1" dirty="0" smtClean="0"/>
              <a:t> Kari </a:t>
            </a:r>
            <a:r>
              <a:rPr lang="en-US" b="1" dirty="0" err="1" smtClean="0"/>
              <a:t>ni</a:t>
            </a:r>
            <a:r>
              <a:rPr lang="en-US" b="1" dirty="0" smtClean="0"/>
              <a:t> Cristo </a:t>
            </a:r>
            <a:r>
              <a:rPr lang="en-US" b="1" dirty="0" err="1" smtClean="0"/>
              <a:t>caniac</a:t>
            </a:r>
            <a:r>
              <a:rPr lang="en-US" b="1" dirty="0" smtClean="0"/>
              <a:t>, </a:t>
            </a:r>
          </a:p>
          <a:p>
            <a:r>
              <a:rPr lang="en-US" b="1" dirty="0" err="1" smtClean="0"/>
              <a:t>Saanacto</a:t>
            </a:r>
            <a:r>
              <a:rPr lang="en-US" b="1" dirty="0" smtClean="0"/>
              <a:t> a </a:t>
            </a:r>
            <a:r>
              <a:rPr lang="en-US" b="1" dirty="0" err="1" smtClean="0"/>
              <a:t>maiwawa</a:t>
            </a:r>
            <a:r>
              <a:rPr lang="en-US" b="1" dirty="0" smtClean="0"/>
              <a:t> </a:t>
            </a:r>
            <a:r>
              <a:rPr lang="en-US" b="1" dirty="0" err="1" smtClean="0"/>
              <a:t>iti</a:t>
            </a:r>
            <a:r>
              <a:rPr lang="en-US" b="1" dirty="0" smtClean="0"/>
              <a:t> </a:t>
            </a:r>
            <a:r>
              <a:rPr lang="en-US" b="1" dirty="0" err="1" smtClean="0"/>
              <a:t>biag</a:t>
            </a:r>
            <a:r>
              <a:rPr lang="en-US" b="1" dirty="0" smtClean="0"/>
              <a:t>; </a:t>
            </a:r>
          </a:p>
          <a:p>
            <a:r>
              <a:rPr lang="en-US" b="1" dirty="0" err="1" smtClean="0"/>
              <a:t>Ngem</a:t>
            </a:r>
            <a:r>
              <a:rPr lang="en-US" b="1" dirty="0" smtClean="0"/>
              <a:t> </a:t>
            </a:r>
            <a:r>
              <a:rPr lang="en-US" b="1" dirty="0" err="1" smtClean="0"/>
              <a:t>iti</a:t>
            </a:r>
            <a:r>
              <a:rPr lang="en-US" b="1" dirty="0" smtClean="0"/>
              <a:t> </a:t>
            </a:r>
            <a:r>
              <a:rPr lang="en-US" b="1" dirty="0" err="1" smtClean="0"/>
              <a:t>barucongna</a:t>
            </a:r>
            <a:r>
              <a:rPr lang="en-US" b="1" dirty="0" smtClean="0"/>
              <a:t> </a:t>
            </a:r>
            <a:r>
              <a:rPr lang="en-US" b="1" dirty="0" err="1" smtClean="0"/>
              <a:t>aginanaac</a:t>
            </a:r>
            <a:r>
              <a:rPr lang="en-US" b="1" dirty="0" smtClean="0"/>
              <a:t>, </a:t>
            </a:r>
          </a:p>
          <a:p>
            <a:r>
              <a:rPr lang="en-US" b="1" dirty="0" err="1" smtClean="0"/>
              <a:t>Agtacderac</a:t>
            </a:r>
            <a:r>
              <a:rPr lang="en-US" b="1" dirty="0" smtClean="0"/>
              <a:t> </a:t>
            </a:r>
            <a:r>
              <a:rPr lang="en-US" b="1" dirty="0" err="1" smtClean="0"/>
              <a:t>iti</a:t>
            </a:r>
            <a:r>
              <a:rPr lang="en-US" b="1" dirty="0" smtClean="0"/>
              <a:t> Carina.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121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Agtakdarek Cari Ni Cristo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Agtakdarek Kari Ni Kristo ilocano</dc:title>
  <dc:creator>FRONT</dc:creator>
  <cp:lastModifiedBy>FRONT</cp:lastModifiedBy>
  <cp:revision>13</cp:revision>
  <dcterms:created xsi:type="dcterms:W3CDTF">2024-07-29T02:07:48Z</dcterms:created>
  <dcterms:modified xsi:type="dcterms:W3CDTF">2024-08-03T14:13:41Z</dcterms:modified>
</cp:coreProperties>
</file>