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6E47A-846A-4719-9307-E4E9D813C7DD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6B24-6703-44F1-A476-C253D3F8B1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は緋(ひ)のご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399"/>
            <a:ext cx="4114800" cy="533401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罪は緋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ひ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の</a:t>
            </a:r>
            <a:r>
              <a:rPr lang="ja-JP" altLang="en-US" b="1" smtClean="0">
                <a:solidFill>
                  <a:schemeClr val="bg1"/>
                </a:solidFill>
              </a:rPr>
              <a:t>ご</a:t>
            </a:r>
            <a:r>
              <a:rPr lang="ja-JP" altLang="en-US" b="1" smtClean="0">
                <a:solidFill>
                  <a:schemeClr val="bg1"/>
                </a:solidFill>
              </a:rPr>
              <a:t>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3200400" cy="4419600"/>
          </a:xfrm>
        </p:spPr>
        <p:txBody>
          <a:bodyPr>
            <a:noAutofit/>
          </a:bodyPr>
          <a:lstStyle/>
          <a:p>
            <a:pPr algn="l"/>
            <a:r>
              <a:rPr lang="en-US" altLang="ja-JP" sz="1400" b="1" dirty="0" smtClean="0">
                <a:solidFill>
                  <a:schemeClr val="bg1"/>
                </a:solidFill>
              </a:rPr>
              <a:t>1.  </a:t>
            </a:r>
            <a:r>
              <a:rPr lang="ja-JP" altLang="en-US" sz="1400" b="1" smtClean="0">
                <a:solidFill>
                  <a:schemeClr val="bg1"/>
                </a:solidFill>
              </a:rPr>
              <a:t>罪は緋（ひ）のごと　赤くあるとも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罪は緋のごと　赤くあるとも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恵みの神の　御力（みちから）は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雪のごとくに　雪のごとくに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白くし給わん　白くし給わん</a:t>
            </a:r>
          </a:p>
          <a:p>
            <a:pPr algn="l"/>
            <a:endParaRPr lang="ja-JP" altLang="en-US" sz="14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bg1"/>
                </a:solidFill>
              </a:rPr>
              <a:t>2. </a:t>
            </a:r>
            <a:r>
              <a:rPr lang="ja-JP" altLang="en-US" sz="1400" b="1" smtClean="0">
                <a:solidFill>
                  <a:schemeClr val="bg1"/>
                </a:solidFill>
              </a:rPr>
              <a:t>神はささやく　「帰れわが子」と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神はささやく　「帰れわが子」と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恵みの神の　御招（みまね）きぞ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声に従え　声に従え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などてためろう　などてためろう</a:t>
            </a:r>
          </a:p>
          <a:p>
            <a:pPr algn="l"/>
            <a:endParaRPr lang="ja-JP" altLang="en-US" sz="14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bg1"/>
                </a:solidFill>
              </a:rPr>
              <a:t>3. </a:t>
            </a:r>
            <a:r>
              <a:rPr lang="ja-JP" altLang="en-US" sz="1400" b="1" smtClean="0">
                <a:solidFill>
                  <a:schemeClr val="bg1"/>
                </a:solidFill>
              </a:rPr>
              <a:t>罪をことごと　赦す御神は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罪をことごと　赦す御神は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御旨に留めじ　永遠（とこしえ）に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「われを仰げ」と　「われを仰げ」と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神は宣（のたも）う　神は神は宣う</a:t>
            </a:r>
          </a:p>
          <a:p>
            <a:pPr algn="l"/>
            <a:r>
              <a:rPr lang="ja-JP" altLang="en-US" sz="1400" b="1" smtClean="0">
                <a:solidFill>
                  <a:schemeClr val="bg1"/>
                </a:solidFill>
              </a:rPr>
              <a:t>　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https://www.youtube.com/watch?v=xYlGmfEdLeM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罪は緋(ひ)のごと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罪は緋(ひ)のごと </dc:title>
  <dc:creator>FRONT</dc:creator>
  <cp:lastModifiedBy>FRONT</cp:lastModifiedBy>
  <cp:revision>5</cp:revision>
  <dcterms:created xsi:type="dcterms:W3CDTF">2024-07-02T17:52:55Z</dcterms:created>
  <dcterms:modified xsi:type="dcterms:W3CDTF">2024-07-05T14:33:52Z</dcterms:modified>
</cp:coreProperties>
</file>