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8A215-0CAA-45F0-B2BD-978721996EC8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65C1D-2360-40EC-8345-8FE01ED7FA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्रार्थनाको समय के मीठ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 प्रार्थनाको समय के मीठो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6096000" cy="4495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hi-IN" b="1" dirty="0" smtClean="0">
                <a:solidFill>
                  <a:schemeClr val="tx1"/>
                </a:solidFill>
              </a:rPr>
              <a:t>१. प्रार्थनाको समय के मीठो सांसारिक चिन्ता छोड़्दछु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औ आफ्नो पिताको सन्मुख म सब बताउँछु आफ्नो दुःख,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ममा जब आउँछ विपत्ति, उनले छोड़ाउँछन्‌ तीदेखि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शैतानको जालदेखि बाँच्छु जब प्रार्थना गरी उठ्दछु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२. प्रार्थनाको समय के मीठो जब जान्दछु सच्चाइँ उनको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पितालाई बिन्ती चढ़ाउँछु र बाटो आशिष्को  हेर्छु,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र जब बोलाउँदछन्‌ उनले कि उनलाई भजूँ सब समय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म आफ्नो चिन्ता प्रार्थनामा राख्छु गर्दै आशा उनैमा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३. प्रार्थनाको समय के मीठो दिलाशा मेरो सदाको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छ जबसम्म यो विश्वास, म जान पाउँछु उनको पास,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जब छोड़्छु म यस जगत्‌लाई पाउनेछु वासस्थान अनन्तकै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प्रभुको सामने तब आई गर्नेछु स्तुति उहाँलाई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118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प्रार्थनाको समय के मीठो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Prathana ko Samay K Mitho nepal</dc:title>
  <dc:creator>FRONT</dc:creator>
  <cp:lastModifiedBy>FRONT</cp:lastModifiedBy>
  <cp:revision>8</cp:revision>
  <dcterms:created xsi:type="dcterms:W3CDTF">2024-07-25T20:16:33Z</dcterms:created>
  <dcterms:modified xsi:type="dcterms:W3CDTF">2024-07-28T19:42:14Z</dcterms:modified>
</cp:coreProperties>
</file>