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74F7E-B4E7-4D7A-B063-CF997ED8150A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D1C4-17BE-4613-B2D6-B5CD0F4D9F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ide With Me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599"/>
            <a:ext cx="4572000" cy="457201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يا سيدي قد زايلت شمسي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447800"/>
            <a:ext cx="7315200" cy="4343400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أبغيكَ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عندي كلَّ أوقاتي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تخذُلُ الغاوي قُوَى النِّعمَهْ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مَن مِثلُ ربي مُرشِدٌ هادِ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فاسكُنْ معي في النورِ والظلمهْ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بيدي لا أرهَبُ الأعدا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أشتكي دمعاً ولا بَلوَى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أرهبُ الموتَ ولا اللحدا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دمتَ عندي ساكناً أقوى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أمامَ جَفْني المُغمَضِ اظهَرْ لي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ظُلمتي أشرِقْ إذا مُتُّ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يصِرْ مسائي في السما صبحاً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فاسكُنْ معي إن مُتُّ أو عِشتُ</a:t>
            </a:r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سيدي قد زايَلَتْ شمسي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فاسكُنْ معي في ليلِيَ الدامسْ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مُسعِفٌ عندي ولا سَلوى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فاسكُنْ معي يا منجِدَ البائسْ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يمضي نهارُ العمرِ كالظّلِّ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يَكمَدُ مجدي بعدَ إشراقِ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تنحلُّ حولي جبلةُ الكلِّ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فاسكُن معي يا أيها الباقي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أقبِلْ مليكي لا بإرهاب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بل بالرضا يا صالحَ القصدِ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ها مدمعي بحرٌ كآثامي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فاسكن رجاءَ الأشقيا عندي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121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يا سيدي قد زايلت شمسي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يا سيدي قد زايلت شمسي</dc:title>
  <dc:creator>FRONT</dc:creator>
  <cp:lastModifiedBy>FRONT</cp:lastModifiedBy>
  <cp:revision>8</cp:revision>
  <dcterms:created xsi:type="dcterms:W3CDTF">2024-07-15T02:40:22Z</dcterms:created>
  <dcterms:modified xsi:type="dcterms:W3CDTF">2024-07-18T15:10:13Z</dcterms:modified>
</cp:coreProperties>
</file>