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0D165-0F28-473C-9D91-18BD161BD2F1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AAC8-47EA-4692-8669-3339064B56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а небесната провер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380999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На небесната </a:t>
            </a:r>
            <a:r>
              <a:rPr lang="az-Cyrl-AZ" b="1" dirty="0" smtClean="0"/>
              <a:t>проверка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6019800" cy="41148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Щом тръба господна затръби в небесни висини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денят Господен веч' се зазори.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Щом спасените от таз земя преминат в небеса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аз ще бъда на проверка пред Христа.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 небесната проверка(x3)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аз ще бъда там Христу ответ да дам.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Щом вси мъртви във Христа възкръснат в славните тела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нетленни възнесат се в небеса.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Щом избраните Христови приберат се у дома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аз ще бъда на проверка пред Христа.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Нека служим на Христа, догдето сме на таз земя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любовта Му да възхваляме всегда.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когато дните свършат и престанат вси дела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ще застанем на проверка пред Христа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На небесната проверка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небесната проверка bugaria</dc:title>
  <dc:creator>FRONT</dc:creator>
  <cp:lastModifiedBy>FRONT</cp:lastModifiedBy>
  <cp:revision>4</cp:revision>
  <dcterms:created xsi:type="dcterms:W3CDTF">2024-07-29T14:09:26Z</dcterms:created>
  <dcterms:modified xsi:type="dcterms:W3CDTF">2024-07-31T14:21:40Z</dcterms:modified>
</cp:coreProperties>
</file>