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D7CCF-BF29-433C-B89B-497B118AA29B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2755-8064-4DEF-A65E-2C624ABB5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D7CCF-BF29-433C-B89B-497B118AA29B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2755-8064-4DEF-A65E-2C624ABB5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D7CCF-BF29-433C-B89B-497B118AA29B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2755-8064-4DEF-A65E-2C624ABB5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D7CCF-BF29-433C-B89B-497B118AA29B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2755-8064-4DEF-A65E-2C624ABB5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D7CCF-BF29-433C-B89B-497B118AA29B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2755-8064-4DEF-A65E-2C624ABB5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D7CCF-BF29-433C-B89B-497B118AA29B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2755-8064-4DEF-A65E-2C624ABB5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D7CCF-BF29-433C-B89B-497B118AA29B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2755-8064-4DEF-A65E-2C624ABB5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D7CCF-BF29-433C-B89B-497B118AA29B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2755-8064-4DEF-A65E-2C624ABB5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D7CCF-BF29-433C-B89B-497B118AA29B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2755-8064-4DEF-A65E-2C624ABB5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D7CCF-BF29-433C-B89B-497B118AA29B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2755-8064-4DEF-A65E-2C624ABB5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D7CCF-BF29-433C-B89B-497B118AA29B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2755-8064-4DEF-A65E-2C624ABB5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D7CCF-BF29-433C-B89B-497B118AA29B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22755-8064-4DEF-A65E-2C624ABB51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ostaň so mn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76201"/>
            <a:ext cx="38100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Zostaň</a:t>
            </a:r>
            <a:r>
              <a:rPr lang="en-US" b="1" dirty="0"/>
              <a:t> so </a:t>
            </a:r>
            <a:r>
              <a:rPr lang="en-US" b="1" dirty="0" err="1" smtClean="0"/>
              <a:t>mnou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609600"/>
            <a:ext cx="3733800" cy="41910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Zostaň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rýchle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prichádza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noc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ma, ó, Pane,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chráni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moc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smrti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clonou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temnou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spása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jediná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zostaň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Rýchle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končí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života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krátky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svetská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honosí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zmenou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tajomnou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nemeníš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zostaň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Hospodine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Pane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chrániť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útokom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zlého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brániť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‘, ó,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podporou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jedinou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šťastí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nešťastí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zostaň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Bez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moci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zlí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sú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keď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ruka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žehná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stíchne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bolesť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Osteň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smrti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premôžeme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temnou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dolinou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prejdeme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-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zostaň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Krížom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svätým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- o to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prosím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mrákoty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osvieť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veď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Nadzemský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nocou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temnou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teraz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veky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zostaň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172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Zostaň so mnou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Zostaň so mnou CZECH</dc:title>
  <dc:creator>FRONT</dc:creator>
  <cp:lastModifiedBy>FRONT</cp:lastModifiedBy>
  <cp:revision>3</cp:revision>
  <dcterms:created xsi:type="dcterms:W3CDTF">2024-07-15T02:46:21Z</dcterms:created>
  <dcterms:modified xsi:type="dcterms:W3CDTF">2024-07-15T13:27:57Z</dcterms:modified>
</cp:coreProperties>
</file>