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4FE6-BDEA-4BC2-9C39-6350736BC2B7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7646-1EEE-4B78-8343-0B90975CD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4FE6-BDEA-4BC2-9C39-6350736BC2B7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7646-1EEE-4B78-8343-0B90975CD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4FE6-BDEA-4BC2-9C39-6350736BC2B7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7646-1EEE-4B78-8343-0B90975CD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4FE6-BDEA-4BC2-9C39-6350736BC2B7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7646-1EEE-4B78-8343-0B90975CD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4FE6-BDEA-4BC2-9C39-6350736BC2B7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7646-1EEE-4B78-8343-0B90975CD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4FE6-BDEA-4BC2-9C39-6350736BC2B7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7646-1EEE-4B78-8343-0B90975CD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4FE6-BDEA-4BC2-9C39-6350736BC2B7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7646-1EEE-4B78-8343-0B90975CD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4FE6-BDEA-4BC2-9C39-6350736BC2B7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7646-1EEE-4B78-8343-0B90975CD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4FE6-BDEA-4BC2-9C39-6350736BC2B7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7646-1EEE-4B78-8343-0B90975CD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4FE6-BDEA-4BC2-9C39-6350736BC2B7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7646-1EEE-4B78-8343-0B90975CD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4FE6-BDEA-4BC2-9C39-6350736BC2B7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7646-1EEE-4B78-8343-0B90975CD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84FE6-BDEA-4BC2-9C39-6350736BC2B7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57646-1EEE-4B78-8343-0B90975CD1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r tú mær hjá, nú sólin fór um sý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696200" cy="53339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Ver </a:t>
            </a:r>
            <a:r>
              <a:rPr lang="pt-BR" b="1" dirty="0"/>
              <a:t>tú mær hjá, nú sólin fór um </a:t>
            </a:r>
            <a:r>
              <a:rPr lang="pt-BR" b="1" dirty="0" smtClean="0"/>
              <a:t>sýn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371600"/>
            <a:ext cx="92202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sólin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fór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sýn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aftnar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kæri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onnur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hjálp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fellur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Hjálp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teirra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hjálparleysu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Skjótt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stutta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jarðarstund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fánar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dýrdin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øll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heimsins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ridlar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leyst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sum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sum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broytist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drottin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ræðslu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í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blíðan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kín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tár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 meg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djúpu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sálartrá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tørvar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hjálp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hvønn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lívsins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dag.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náði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doyva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fjandans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slag.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Hvør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í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ódn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sólskinsbrá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stavur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stuðul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í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fylgi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aldri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óttist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sjúku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trygdarveg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gravarskugga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deyða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sum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um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eygað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sloknar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krossin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Lýs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gjøgnum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myrkrið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í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himnagarð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Rým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jarðarnátt—nú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lýsing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lív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deyða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230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Ver tú mær hjá, nú sólin fór um sýn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Ver tú mær hjá, nú sólin fór um sýn Faroese  </dc:title>
  <dc:creator>FRONT</dc:creator>
  <cp:lastModifiedBy>FRONT</cp:lastModifiedBy>
  <cp:revision>4</cp:revision>
  <dcterms:created xsi:type="dcterms:W3CDTF">2024-07-15T02:32:51Z</dcterms:created>
  <dcterms:modified xsi:type="dcterms:W3CDTF">2024-07-20T17:31:37Z</dcterms:modified>
</cp:coreProperties>
</file>