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67C42-5154-472A-BCE0-F470F625C051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0B5AC-28C2-443D-B628-2790CAB7F6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guse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438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Ugusenga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5715000" cy="5257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Kuramfash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Kunshikana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Data,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bingoye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Satan'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Akansuk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Ibihetangabo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kuramfasha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Amababa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Data,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Yiteze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umugisha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nzigak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Sinzoreka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Nzomukorer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amaganya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Ntazokwanka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kunduhura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kizoshika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igihugu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citereye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nterurirwa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n'abamarayika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umunezero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110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Ugusenga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Ugusenga. ugusenga</dc:title>
  <dc:creator>FRONT</dc:creator>
  <cp:lastModifiedBy>FRONT</cp:lastModifiedBy>
  <cp:revision>8</cp:revision>
  <dcterms:created xsi:type="dcterms:W3CDTF">2024-04-27T18:20:48Z</dcterms:created>
  <dcterms:modified xsi:type="dcterms:W3CDTF">2024-07-22T12:58:38Z</dcterms:modified>
</cp:coreProperties>
</file>