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9A3B2-E2E6-4859-81DB-703919F952DD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BB9AE-BEF6-4689-8E97-FFF5B29917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y Jeso Tompo Tsara 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1"/>
            <a:ext cx="5000660" cy="428603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Ry </a:t>
            </a:r>
            <a:r>
              <a:rPr lang="pt-BR" b="1" dirty="0"/>
              <a:t>Jeso Tompo Tsara o</a:t>
            </a: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571480"/>
            <a:ext cx="6000792" cy="628652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valiana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fitiavanao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Manafa-pahoriana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sambatra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sosotra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hampitahotra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tokiko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foto-pifaliako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isam-pahoriana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niantsoako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novaliana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navelanao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nohavaozinao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nosakananao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ngidiny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nesorinao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aim-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baovao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iainako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amin’izao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nohafaranao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Hanaraka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holaviko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Hafoiko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tontolo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Rafesiko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nofoko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Mpanavotra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hotompoiko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135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Ry Jeso Tompo Tsara 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Ry Jeso Tompo Tsara o </dc:title>
  <dc:creator>mary</dc:creator>
  <cp:lastModifiedBy>FRONT</cp:lastModifiedBy>
  <cp:revision>5</cp:revision>
  <dcterms:created xsi:type="dcterms:W3CDTF">2022-02-18T16:52:18Z</dcterms:created>
  <dcterms:modified xsi:type="dcterms:W3CDTF">2024-07-21T19:34:29Z</dcterms:modified>
</cp:coreProperties>
</file>