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84A4C-E3BC-4D28-87BF-B67E7F5DC905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DDF7A-73DF-4177-9ADF-2E6871E79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rthanayil Nal Ner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304799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Prarthanayil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Nal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Nerame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04800"/>
            <a:ext cx="6705600" cy="5486400"/>
          </a:xfrm>
        </p:spPr>
        <p:txBody>
          <a:bodyPr numCol="1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പ്രാർത്ഥനയിൽ നൽനേരമേ  ലോകചിന്തകളകറ്റി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എന്നാഗ്രഹാവശ്യങ്ങളെ  പിതാ മുമ്പിൽ കേൾപ്പിക്കും ഞാൻ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ആപൽദുഃഖകാലങ്ങളിൽ  ആശ്വാസം കണ്ടതും ആത്മ-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-പേക്കണിയിൽ വീഴാഞ്ഞതും  ഇമ്പ സഖി നിന്നാൽ തന്നെ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പ്രാർത്ഥനയിൽ നൽനേരമേ   കാത്തിടുന്നാത്മ‍ാവേ വാഴ്ത്താൻ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നിത്യം കാത്തിരിപ്പോൻ മുമ്പിൽ  എത്തിക്കുമെന്നാഗ്രഹം ഞാൻ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തന്മുഖം തേടി വചനം  വിശ്വസിപ്പാൻ താൻ ചൊന്നതാൽ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തന്നിൽ മുറ്റുമാശ്രയിച്ചു  നിന്നെ കാപ്പാൻ നൽ നേരമേ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പ്രാർത്ഥനയിൽ നൽനേരമേ  പിസ്ഗാമേൽ നിന്നെൻവീടിനെ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നോക്കി ഞാൻ പറക്കുംവരെ  താനിന്നാശ്വാസ പങ്കിനെ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ഇജ്ജഡവസ്ത്രം വിട്ടു ഞാൻ നിത്യ വിരുതിന്നുയർന്നു 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വാനം കടക്കുമ്പോൾ നിന്നെ വിട്ടുപോകും നൽനേരമെ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Prarthanayil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lokachinthakal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akatti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agrahavashyangale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pithaa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kelppikkum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aapal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kaalangalil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aashvasam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kandathum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pekkaniyil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veezhanjathum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imbasakhi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thane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Prarthanayil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kaathidunnaathmave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vazhthaan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kathirippon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munpil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ethikkumenn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aagraham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vishvasippaan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chonnathal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muttum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aasrayichu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kappaan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Prarthanayil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Pisgah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veedine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parakkumvare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thaninn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ashvasappankine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jadavasthram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viruthinnuyarnnu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kadakkumpol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nine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vittupokum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nerame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146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Prarthanayil Nal Nerame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പ്രാർത്ഥനയിൻ നൽ നേരമേ </dc:title>
  <dc:creator>FRONT</dc:creator>
  <cp:lastModifiedBy>FRONT</cp:lastModifiedBy>
  <cp:revision>7</cp:revision>
  <dcterms:created xsi:type="dcterms:W3CDTF">2024-07-22T17:29:14Z</dcterms:created>
  <dcterms:modified xsi:type="dcterms:W3CDTF">2024-07-26T13:54:37Z</dcterms:modified>
</cp:coreProperties>
</file>