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46CBB-98CA-42E5-9544-53ADE55AE892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4B10C-BE36-4E9E-93A2-EC45782A1D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Herra, luoksein jä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4953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Oi</a:t>
            </a:r>
            <a:r>
              <a:rPr lang="en-US" b="1" dirty="0"/>
              <a:t> </a:t>
            </a:r>
            <a:r>
              <a:rPr lang="en-US" b="1" dirty="0" err="1"/>
              <a:t>Herra</a:t>
            </a:r>
            <a:r>
              <a:rPr lang="en-US" b="1" dirty="0"/>
              <a:t>, </a:t>
            </a:r>
            <a:r>
              <a:rPr lang="en-US" b="1" dirty="0" err="1"/>
              <a:t>luoksein</a:t>
            </a:r>
            <a:r>
              <a:rPr lang="en-US" b="1" dirty="0"/>
              <a:t> </a:t>
            </a:r>
            <a:r>
              <a:rPr lang="en-US" b="1" dirty="0" err="1" smtClean="0"/>
              <a:t>jää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33400"/>
            <a:ext cx="4038600" cy="4876800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Herra, luoksein jää, jo ilta on,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kadonnut on valo auringon.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muu mua murheissani lohduttais,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kelt’ turvan hädässänsä sielu sais.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Päiväni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rientää kohti loppuaan,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ilo maallinen kuin varjo vaan.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ole täällä mitään pysyvää,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 sinä, Herra, sinä luoksein jää.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Sä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pahan väijytykset turhiks teet,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 tuskat liennät, kuivaat kyyneleet.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Miss’ on nyt, kuolema, sun voittosi,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Herra Jeesus, olet kilpeni.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Sun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Herra, ristisi mua valaiskoon,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tieni painuu kuolon laaksohon.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 valon tieltä varjot häviää.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Eläissä, kuollessa sä luoksein jää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Oi Herra, luoksein jää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 Herra, luoksein jää finnish</dc:title>
  <dc:creator>FRONT</dc:creator>
  <cp:lastModifiedBy>FRONT</cp:lastModifiedBy>
  <cp:revision>6</cp:revision>
  <dcterms:created xsi:type="dcterms:W3CDTF">2024-05-24T17:27:02Z</dcterms:created>
  <dcterms:modified xsi:type="dcterms:W3CDTF">2024-07-13T13:57:54Z</dcterms:modified>
</cp:coreProperties>
</file>