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09D8-353D-474C-BC35-2A194A933BA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B707-41BF-4495-898D-9A2BB6FED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09D8-353D-474C-BC35-2A194A933BA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B707-41BF-4495-898D-9A2BB6FED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09D8-353D-474C-BC35-2A194A933BA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B707-41BF-4495-898D-9A2BB6FED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09D8-353D-474C-BC35-2A194A933BA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B707-41BF-4495-898D-9A2BB6FED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09D8-353D-474C-BC35-2A194A933BA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B707-41BF-4495-898D-9A2BB6FED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09D8-353D-474C-BC35-2A194A933BA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B707-41BF-4495-898D-9A2BB6FED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09D8-353D-474C-BC35-2A194A933BA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B707-41BF-4495-898D-9A2BB6FED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09D8-353D-474C-BC35-2A194A933BA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B707-41BF-4495-898D-9A2BB6FED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09D8-353D-474C-BC35-2A194A933BA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B707-41BF-4495-898D-9A2BB6FED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09D8-353D-474C-BC35-2A194A933BA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B707-41BF-4495-898D-9A2BB6FED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09D8-353D-474C-BC35-2A194A933BA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B707-41BF-4495-898D-9A2BB6FED4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309D8-353D-474C-BC35-2A194A933BA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9B707-41BF-4495-898D-9A2BB6FED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yegereza hafi yaw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"/>
            <a:ext cx="4724400" cy="457200"/>
          </a:xfrm>
        </p:spPr>
        <p:txBody>
          <a:bodyPr>
            <a:noAutofit/>
          </a:bodyPr>
          <a:lstStyle/>
          <a:p>
            <a:r>
              <a:rPr lang="en-US" sz="4000" b="1" dirty="0" err="1"/>
              <a:t>Nyegereza</a:t>
            </a:r>
            <a:r>
              <a:rPr lang="en-US" sz="4000" b="1" dirty="0"/>
              <a:t> </a:t>
            </a:r>
            <a:r>
              <a:rPr lang="en-US" sz="4000" b="1" dirty="0" err="1"/>
              <a:t>hafi</a:t>
            </a:r>
            <a:r>
              <a:rPr lang="en-US" sz="4000" b="1" dirty="0"/>
              <a:t> </a:t>
            </a:r>
            <a:r>
              <a:rPr lang="en-US" sz="4000" b="1" dirty="0" err="1" smtClean="0"/>
              <a:t>yawe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838200"/>
            <a:ext cx="7467600" cy="4572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Nd'uwawe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numvise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urukundo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nifuza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kukwizera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kukwegera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Nyegereza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hafi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yawe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Mukiza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Hafi</a:t>
            </a:r>
            <a:r>
              <a:rPr lang="en-US" sz="1600" b="1" dirty="0" smtClean="0">
                <a:solidFill>
                  <a:srgbClr val="FF0000"/>
                </a:solidFill>
              </a:rPr>
              <a:t> y' </a:t>
            </a:r>
            <a:r>
              <a:rPr lang="en-US" sz="1600" b="1" dirty="0" err="1" smtClean="0">
                <a:solidFill>
                  <a:srgbClr val="FF0000"/>
                </a:solidFill>
              </a:rPr>
              <a:t>umusaraba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Nyegerez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urubavu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rwawe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Mwami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Rumwe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rwancumitirwa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Unsabishe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nkuyoboke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Nshobozwa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bicik’ivy’ugomba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Ngutumbere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nkwizeye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ndanezerewe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ndonse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twobonana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Nd'imbere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y'inyundo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Tukayaga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incuti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Sinoruha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ntahur’urukundo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Nzorumenyana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umunezero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nashika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mwi’juru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102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Nyegereza hafi yawe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Nd'uwawe Mwami Kinyarwanda</dc:title>
  <dc:creator>FRONT</dc:creator>
  <cp:lastModifiedBy>FRONT</cp:lastModifiedBy>
  <cp:revision>7</cp:revision>
  <dcterms:created xsi:type="dcterms:W3CDTF">2024-05-25T15:14:22Z</dcterms:created>
  <dcterms:modified xsi:type="dcterms:W3CDTF">2024-07-09T13:42:09Z</dcterms:modified>
</cp:coreProperties>
</file>