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113E-FA6A-4FCA-9C1C-E2BAB1859814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1BB5A-8C90-4DC5-9A0E-A54C23E90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113E-FA6A-4FCA-9C1C-E2BAB1859814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1BB5A-8C90-4DC5-9A0E-A54C23E90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113E-FA6A-4FCA-9C1C-E2BAB1859814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1BB5A-8C90-4DC5-9A0E-A54C23E90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113E-FA6A-4FCA-9C1C-E2BAB1859814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1BB5A-8C90-4DC5-9A0E-A54C23E90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113E-FA6A-4FCA-9C1C-E2BAB1859814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1BB5A-8C90-4DC5-9A0E-A54C23E90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113E-FA6A-4FCA-9C1C-E2BAB1859814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1BB5A-8C90-4DC5-9A0E-A54C23E90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113E-FA6A-4FCA-9C1C-E2BAB1859814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1BB5A-8C90-4DC5-9A0E-A54C23E90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113E-FA6A-4FCA-9C1C-E2BAB1859814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1BB5A-8C90-4DC5-9A0E-A54C23E90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113E-FA6A-4FCA-9C1C-E2BAB1859814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1BB5A-8C90-4DC5-9A0E-A54C23E90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113E-FA6A-4FCA-9C1C-E2BAB1859814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1BB5A-8C90-4DC5-9A0E-A54C23E90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113E-FA6A-4FCA-9C1C-E2BAB1859814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1BB5A-8C90-4DC5-9A0E-A54C23E90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C113E-FA6A-4FCA-9C1C-E2BAB1859814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1BB5A-8C90-4DC5-9A0E-A54C23E908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ine O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dungog kong pulong Mo, Gi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"/>
            <a:ext cx="7467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Nadungog</a:t>
            </a:r>
            <a:r>
              <a:rPr lang="en-US" b="1" dirty="0" smtClean="0"/>
              <a:t> </a:t>
            </a:r>
            <a:r>
              <a:rPr lang="en-US" b="1" dirty="0" err="1"/>
              <a:t>kong</a:t>
            </a:r>
            <a:r>
              <a:rPr lang="en-US" b="1" dirty="0"/>
              <a:t> </a:t>
            </a:r>
            <a:r>
              <a:rPr lang="en-US" b="1" dirty="0" err="1"/>
              <a:t>pulong</a:t>
            </a:r>
            <a:r>
              <a:rPr lang="en-US" b="1" dirty="0"/>
              <a:t> Mo, </a:t>
            </a:r>
            <a:r>
              <a:rPr lang="en-US" b="1" dirty="0" err="1" smtClean="0"/>
              <a:t>Ginoo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685800"/>
            <a:ext cx="7315200" cy="45720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Nadungog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pulong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Ginoo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gimahal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Nangandoy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diha’s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pagtoo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Mahiduol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Kanimo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Ipaduol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duol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Kanimo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Sa </a:t>
            </a:r>
            <a:r>
              <a:rPr lang="en-US" sz="1600" b="1" dirty="0" err="1" smtClean="0">
                <a:solidFill>
                  <a:srgbClr val="FF0000"/>
                </a:solidFill>
              </a:rPr>
              <a:t>krus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gikamatyan</a:t>
            </a:r>
            <a:r>
              <a:rPr lang="en-US" sz="1600" b="1" dirty="0" smtClean="0">
                <a:solidFill>
                  <a:srgbClr val="FF0000"/>
                </a:solidFill>
              </a:rPr>
              <a:t> Mo,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Ipaduol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duol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ako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Ginoo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Hangtud</a:t>
            </a:r>
            <a:r>
              <a:rPr lang="en-US" sz="1600" b="1" dirty="0" smtClean="0">
                <a:solidFill>
                  <a:srgbClr val="FF0000"/>
                </a:solidFill>
              </a:rPr>
              <a:t> Sa </a:t>
            </a:r>
            <a:r>
              <a:rPr lang="en-US" sz="1600" b="1" dirty="0" err="1" smtClean="0">
                <a:solidFill>
                  <a:srgbClr val="FF0000"/>
                </a:solidFill>
              </a:rPr>
              <a:t>presensya</a:t>
            </a:r>
            <a:r>
              <a:rPr lang="en-US" sz="1600" b="1" dirty="0" smtClean="0">
                <a:solidFill>
                  <a:srgbClr val="FF0000"/>
                </a:solidFill>
              </a:rPr>
              <a:t> Mo.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Igahin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pag-alagad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Pinaagi’s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gahum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Tugoting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kanimo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'-aw,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Pagbuot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mahanaw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pagkalunsay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kalipay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Panahon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magaluhod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Makigsulti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kanimo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Giladmon’s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di'ko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matugkad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igkita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Kahabog’s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kalipay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makab-ot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Diha's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presensya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109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Nadungog kong pulong Mo, Ginoo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Nadungog kong pulong Mo, Ginoo cebuano </dc:title>
  <dc:creator>FRONT</dc:creator>
  <cp:lastModifiedBy>FRONT</cp:lastModifiedBy>
  <cp:revision>6</cp:revision>
  <dcterms:created xsi:type="dcterms:W3CDTF">2024-07-08T17:30:01Z</dcterms:created>
  <dcterms:modified xsi:type="dcterms:W3CDTF">2024-07-09T14:23:18Z</dcterms:modified>
</cp:coreProperties>
</file>