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6770B-470B-4494-84FC-061613544B98}" type="datetimeFigureOut">
              <a:rPr lang="en-US" smtClean="0"/>
              <a:pPr/>
              <a:t>7/13/2024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78D6C-A6B6-425C-8AA2-D7AD79FD804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0"/>
            <a:ext cx="53340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Mwam'ubugingo</a:t>
            </a:r>
            <a:r>
              <a:rPr lang="en-US" b="1" dirty="0" smtClean="0"/>
              <a:t> </a:t>
            </a:r>
            <a:r>
              <a:rPr lang="en-US" b="1" dirty="0" err="1" smtClean="0"/>
              <a:t>bwacu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8839200" cy="4495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bgacu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nk'umusi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bugufi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ntiburamba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Ibinezera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vyabgo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birashira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udahinduka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Gumana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burije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ntunsige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nizigiye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yontabara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ntaryo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Tutabanye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yonnesha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Ububasha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Umpoze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amarushwantiyombabaza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Warakuyeh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uruboyi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urupfu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nzocikanako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Nzobon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ubgiza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bgawe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ijuru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mvuye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w'isi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rupfu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tugumane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133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Mwam'ubugingo bwacu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Mwam'ubugingo bwacu  Kinyarwanda</dc:title>
  <dc:creator>FRONT</dc:creator>
  <cp:lastModifiedBy>FRONT</cp:lastModifiedBy>
  <cp:revision>5</cp:revision>
  <dcterms:created xsi:type="dcterms:W3CDTF">2024-05-25T15:30:46Z</dcterms:created>
  <dcterms:modified xsi:type="dcterms:W3CDTF">2024-07-13T14:37:42Z</dcterms:modified>
</cp:coreProperties>
</file>