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CB83-4913-4DF5-A706-1506EA3AC6A7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9D2A9-B366-47DC-A356-B040537267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hyesu Swaam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761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Kristhyesu</a:t>
            </a:r>
            <a:r>
              <a:rPr lang="en-US" b="1" dirty="0" smtClean="0"/>
              <a:t> </a:t>
            </a:r>
            <a:r>
              <a:rPr lang="en-US" b="1" dirty="0" err="1" smtClean="0"/>
              <a:t>Swaamee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80010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Kristhyesu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Swaamee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vaa-sisemmolu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Yee </a:t>
            </a:r>
            <a:r>
              <a:rPr lang="en-US" sz="1600" b="1" dirty="0" err="1" smtClean="0">
                <a:solidFill>
                  <a:schemeClr val="tx1"/>
                </a:solidFill>
              </a:rPr>
              <a:t>saayankaala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hathradhalliru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Kaargatthaleega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kavidhiralu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Nee, </a:t>
            </a:r>
            <a:r>
              <a:rPr lang="en-US" sz="1600" b="1" dirty="0" err="1" smtClean="0">
                <a:solidFill>
                  <a:schemeClr val="tx1"/>
                </a:solidFill>
              </a:rPr>
              <a:t>mithra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vaasise-mmolu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Sahaayaheernaringotthaa-seyu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Aadhaaraheenaringaadhaaravu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Biddhoguvaaga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neene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paalisu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Nee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bandhu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Kartha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vaasise-mmolu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Jeevaanthyakaala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theevra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baruthe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Bhooloka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shobhe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harsha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hoguthe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Yellelliyu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maarpaatavaadharu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Neenire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saaku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nithyaku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Avashya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saa-meepya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Nin-</a:t>
            </a:r>
            <a:r>
              <a:rPr lang="en-US" sz="1600" b="1" dirty="0" err="1" smtClean="0">
                <a:solidFill>
                  <a:schemeClr val="tx1"/>
                </a:solidFill>
              </a:rPr>
              <a:t>horthu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yaaru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aasara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Neeniddharenagilla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anjike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Kataakshavenna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dhurgavaagu</a:t>
            </a:r>
            <a:r>
              <a:rPr lang="en-US" sz="1600" b="1" dirty="0" smtClean="0">
                <a:solidFill>
                  <a:schemeClr val="tx1"/>
                </a:solidFill>
              </a:rPr>
              <a:t>-the.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Sankashtavella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maathrave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Kristhyesu</a:t>
            </a:r>
            <a:r>
              <a:rPr lang="en-US" sz="1600" b="1" dirty="0" smtClean="0">
                <a:solidFill>
                  <a:schemeClr val="tx1"/>
                </a:solidFill>
              </a:rPr>
              <a:t>, nee </a:t>
            </a:r>
            <a:r>
              <a:rPr lang="en-US" sz="1600" b="1" dirty="0" err="1" smtClean="0">
                <a:solidFill>
                  <a:schemeClr val="tx1"/>
                </a:solidFill>
              </a:rPr>
              <a:t>mammondhigi-ddhare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mruth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kondiganjadhiruve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Paathaalakapajayavaagidhe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Jeevaanthyavemba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saaya-nkaalavu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Bandhaaga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Kartha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neene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dhaatisu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swarga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praathah-kaala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moodale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Yilliddha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katthalella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hoguthe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101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Kristhyesu Swaamee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Kristhyesu Swaamee KANANADA</dc:title>
  <dc:creator>FRONT</dc:creator>
  <cp:lastModifiedBy>FRONT</cp:lastModifiedBy>
  <cp:revision>32</cp:revision>
  <dcterms:created xsi:type="dcterms:W3CDTF">2024-07-16T16:14:57Z</dcterms:created>
  <dcterms:modified xsi:type="dcterms:W3CDTF">2024-07-19T18:05:51Z</dcterms:modified>
</cp:coreProperties>
</file>