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71D4C-8265-4B0E-93D2-A9330F3FBBB0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FC8E7-2148-4BFA-ABFC-8CD098F4105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on Ang Ngalan Ko Pagtawg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2976" y="0"/>
            <a:ext cx="6858048" cy="596584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</a:t>
            </a:r>
            <a:r>
              <a:rPr lang="en-US" b="1" dirty="0" err="1" smtClean="0"/>
              <a:t>Kon</a:t>
            </a:r>
            <a:r>
              <a:rPr lang="en-US" b="1" dirty="0" smtClean="0"/>
              <a:t> </a:t>
            </a:r>
            <a:r>
              <a:rPr lang="en-US" b="1" dirty="0" err="1" smtClean="0"/>
              <a:t>Ang</a:t>
            </a:r>
            <a:r>
              <a:rPr lang="en-US" b="1" dirty="0" smtClean="0"/>
              <a:t> </a:t>
            </a:r>
            <a:r>
              <a:rPr lang="en-US" b="1" dirty="0" err="1" smtClean="0"/>
              <a:t>Ngalan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Pagtawgon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785794"/>
            <a:ext cx="5572164" cy="465807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patunggon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trumpeta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kaadlawon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moabot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linuwas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kalangitan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pagtigumon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Koro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Kong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pagtawgon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Kong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pagtawgon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Kong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pagtawgon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Kong </a:t>
            </a:r>
            <a:r>
              <a:rPr lang="en-US" sz="1600" b="1" dirty="0" err="1" smtClean="0">
                <a:solidFill>
                  <a:srgbClr val="FF0000"/>
                </a:solidFill>
              </a:rPr>
              <a:t>s’ya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magtawag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atua</a:t>
            </a:r>
            <a:r>
              <a:rPr lang="en-US" sz="1600" b="1" dirty="0" smtClean="0">
                <a:solidFill>
                  <a:srgbClr val="FF0000"/>
                </a:solidFill>
              </a:rPr>
              <a:t> man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adlaw’ng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banhawon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nangamatay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Jesus,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Pinaagi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diosnong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gahum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kapanganuran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pagtigumon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kanunay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ginoo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pagaalagaron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imantala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matapus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Pagtawag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122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Kon Ang Ngalan Ko Pagtawgon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Kon Tingugon ang Trumpeta </dc:title>
  <dc:creator>mary</dc:creator>
  <cp:lastModifiedBy>FRONT</cp:lastModifiedBy>
  <cp:revision>10</cp:revision>
  <dcterms:created xsi:type="dcterms:W3CDTF">2022-08-05T16:14:03Z</dcterms:created>
  <dcterms:modified xsi:type="dcterms:W3CDTF">2024-07-30T14:29:10Z</dcterms:modified>
</cp:coreProperties>
</file>