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EF06-3E1B-4529-BBA5-FA7F6929E8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CF6C-5E27-4143-B120-AFBB27A463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r bliuw my n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810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Hear </a:t>
            </a:r>
            <a:r>
              <a:rPr lang="en-US" b="1" dirty="0" err="1"/>
              <a:t>bliuw</a:t>
            </a:r>
            <a:r>
              <a:rPr lang="en-US" b="1" dirty="0"/>
              <a:t> my </a:t>
            </a:r>
            <a:r>
              <a:rPr lang="en-US" b="1" dirty="0" err="1" smtClean="0"/>
              <a:t>nei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0"/>
            <a:ext cx="92202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Hear,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't fallen fan 'e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jûn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lêste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ljocht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rûn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haw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help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treast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wurdt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wês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Helper, Hear,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libben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wiks'let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rêd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wrâld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glâns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fergiet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foargoed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Feroaring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ferfal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't net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feroarje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bûten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bestean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sûnder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leafde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ûndergean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Wêr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hâld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sinneskyn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haw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moarn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grêf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d'oerwinningsdei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triennen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Hear,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Hâld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each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ljocht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blinkend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krús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tsjuster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by 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thús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moarn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libben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Hear,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bliuw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200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Hear bliuw my nei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 bliuw my nei Frisian</dc:title>
  <dc:creator>FRONT</dc:creator>
  <cp:lastModifiedBy>FRONT</cp:lastModifiedBy>
  <cp:revision>6</cp:revision>
  <dcterms:created xsi:type="dcterms:W3CDTF">2024-07-18T13:15:24Z</dcterms:created>
  <dcterms:modified xsi:type="dcterms:W3CDTF">2024-07-18T15:32:32Z</dcterms:modified>
</cp:coreProperties>
</file>