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4461-9F5E-48C6-BA93-A51278A2FF02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C931-8904-46B0-A999-61D3CB259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4461-9F5E-48C6-BA93-A51278A2FF02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C931-8904-46B0-A999-61D3CB259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4461-9F5E-48C6-BA93-A51278A2FF02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C931-8904-46B0-A999-61D3CB259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4461-9F5E-48C6-BA93-A51278A2FF02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C931-8904-46B0-A999-61D3CB259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4461-9F5E-48C6-BA93-A51278A2FF02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C931-8904-46B0-A999-61D3CB259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4461-9F5E-48C6-BA93-A51278A2FF02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C931-8904-46B0-A999-61D3CB259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4461-9F5E-48C6-BA93-A51278A2FF02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C931-8904-46B0-A999-61D3CB259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4461-9F5E-48C6-BA93-A51278A2FF02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C931-8904-46B0-A999-61D3CB259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4461-9F5E-48C6-BA93-A51278A2FF02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C931-8904-46B0-A999-61D3CB259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4461-9F5E-48C6-BA93-A51278A2FF02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C931-8904-46B0-A999-61D3CB259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4461-9F5E-48C6-BA93-A51278A2FF02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C931-8904-46B0-A999-61D3CB259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24461-9F5E-48C6-BA93-A51278A2FF02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DC931-8904-46B0-A999-61D3CB2594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Took My Sins Awa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Took My Sins Aw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5029200" cy="457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He Took My Sins Away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10439400" cy="64008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I came to Je­sus, wea­ry, worn, and sad.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He took my sins away,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He took my sins away.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And now His love has made my heart so glad,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He took my sins away.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He took my sins away, He took my sins away,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And keeps me sing­ing every day!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I’m so glad He took my sins away,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He took my sins away.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The load of sin was more than I could bear.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He took my sins away,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He took my sins away.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And now on Him I roll my </a:t>
            </a:r>
            <a:r>
              <a:rPr lang="en-US" sz="1400" b="1" dirty="0" smtClean="0">
                <a:solidFill>
                  <a:schemeClr val="bg1"/>
                </a:solidFill>
              </a:rPr>
              <a:t>every </a:t>
            </a:r>
            <a:r>
              <a:rPr lang="en-US" sz="1400" b="1" dirty="0" smtClean="0">
                <a:solidFill>
                  <a:schemeClr val="bg1"/>
                </a:solidFill>
              </a:rPr>
              <a:t>care,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He took my sins away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No </a:t>
            </a:r>
            <a:r>
              <a:rPr lang="en-US" sz="1400" b="1" dirty="0" smtClean="0">
                <a:solidFill>
                  <a:schemeClr val="bg1"/>
                </a:solidFill>
              </a:rPr>
              <a:t>con­dem­na­tion have I in my heart,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He took my sins away,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He took my sins away.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His per­fect peace He did to me im­part,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He took my sins away.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If you will come to </a:t>
            </a:r>
            <a:r>
              <a:rPr lang="en-US" sz="1400" b="1" dirty="0" smtClean="0">
                <a:solidFill>
                  <a:schemeClr val="bg1"/>
                </a:solidFill>
              </a:rPr>
              <a:t>Jesus </a:t>
            </a:r>
            <a:r>
              <a:rPr lang="en-US" sz="1400" b="1" dirty="0" smtClean="0">
                <a:solidFill>
                  <a:schemeClr val="bg1"/>
                </a:solidFill>
              </a:rPr>
              <a:t>Christ </a:t>
            </a:r>
            <a:r>
              <a:rPr lang="en-US" sz="1400" b="1" dirty="0" smtClean="0">
                <a:solidFill>
                  <a:schemeClr val="bg1"/>
                </a:solidFill>
              </a:rPr>
              <a:t>today,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He’ll take your sins away,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He’ll take your sins away,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And keep you </a:t>
            </a:r>
            <a:r>
              <a:rPr lang="en-US" sz="1400" b="1" dirty="0" smtClean="0">
                <a:solidFill>
                  <a:schemeClr val="bg1"/>
                </a:solidFill>
              </a:rPr>
              <a:t>happy </a:t>
            </a:r>
            <a:r>
              <a:rPr lang="en-US" sz="1400" b="1" dirty="0" smtClean="0">
                <a:solidFill>
                  <a:schemeClr val="bg1"/>
                </a:solidFill>
              </a:rPr>
              <a:t>in His love each day,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He’ll take your sins away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192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Took My Sins Away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Took My Sins Away</dc:title>
  <dc:creator>FRONT</dc:creator>
  <cp:lastModifiedBy>FRONT</cp:lastModifiedBy>
  <cp:revision>4</cp:revision>
  <dcterms:created xsi:type="dcterms:W3CDTF">2024-06-30T23:34:28Z</dcterms:created>
  <dcterms:modified xsi:type="dcterms:W3CDTF">2024-07-01T16:00:22Z</dcterms:modified>
</cp:coreProperties>
</file>