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868D6-203A-470B-AC28-A1C6B993A2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38D8-D8B9-45A1-8973-3741F5178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868D6-203A-470B-AC28-A1C6B993A2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38D8-D8B9-45A1-8973-3741F5178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868D6-203A-470B-AC28-A1C6B993A2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38D8-D8B9-45A1-8973-3741F5178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868D6-203A-470B-AC28-A1C6B993A2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38D8-D8B9-45A1-8973-3741F5178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868D6-203A-470B-AC28-A1C6B993A2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38D8-D8B9-45A1-8973-3741F5178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868D6-203A-470B-AC28-A1C6B993A2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38D8-D8B9-45A1-8973-3741F5178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868D6-203A-470B-AC28-A1C6B993A2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38D8-D8B9-45A1-8973-3741F5178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868D6-203A-470B-AC28-A1C6B993A2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38D8-D8B9-45A1-8973-3741F5178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868D6-203A-470B-AC28-A1C6B993A2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38D8-D8B9-45A1-8973-3741F5178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868D6-203A-470B-AC28-A1C6B993A2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38D8-D8B9-45A1-8973-3741F5178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868D6-203A-470B-AC28-A1C6B993A2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38D8-D8B9-45A1-8973-3741F5178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868D6-203A-470B-AC28-A1C6B993A2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38D8-D8B9-45A1-8973-3741F5178B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Took My Sins Awa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ij nam mijn zonden weg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"/>
            <a:ext cx="4038600" cy="533399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Elvette </a:t>
            </a:r>
            <a:r>
              <a:rPr lang="hu-HU" b="1" dirty="0" smtClean="0">
                <a:solidFill>
                  <a:schemeClr val="bg1"/>
                </a:solidFill>
              </a:rPr>
              <a:t>Bűnömet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3400"/>
            <a:ext cx="9601200" cy="6477000"/>
          </a:xfrm>
        </p:spPr>
        <p:txBody>
          <a:bodyPr numCol="2">
            <a:noAutofit/>
          </a:bodyPr>
          <a:lstStyle/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Oly megterhelt, oly szomorú szívem</a:t>
            </a: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Elvittem Jézushoz, Mert vére békét hoz,</a:t>
            </a: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Hitemre Ő elvette bűnömet, És kaptam új szívet!</a:t>
            </a: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Eltörli bűnömet, hordozza terhemet,</a:t>
            </a: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Én neki zengek éneket! Vígasztal, letörli könnyemet,</a:t>
            </a: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Elvette bűnömet!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hu-HU" sz="1400" b="1" dirty="0" smtClean="0">
              <a:solidFill>
                <a:schemeClr val="bg1"/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A bűnteher el nem viselhető!</a:t>
            </a: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De Jézus elveszi, És messze elveti,</a:t>
            </a: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Hitemre Ő elvette bűnömet, És kaptam új szívet!</a:t>
            </a: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Eltörli bűnömet, hordozza terhemet,</a:t>
            </a: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Én neki zengek éneket! Vígasztal, letörli könnyemet,</a:t>
            </a: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Elvette bűnömet!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hu-HU" sz="1400" b="1" dirty="0" smtClean="0">
              <a:solidFill>
                <a:schemeClr val="bg1"/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Tudom, énrám már nem vár kárhozat!</a:t>
            </a: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És békességem van, Szívem nem nyugtalan,</a:t>
            </a: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Hitemre Ő elvette bűnömet, És kaptam új szívet!</a:t>
            </a: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Eltörli bűnömet, hordozza terhemet,</a:t>
            </a: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Én neki zengek éneket! Vígasztal, letörli könnyemet,</a:t>
            </a: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Elvette bűnömet</a:t>
            </a:r>
            <a:r>
              <a:rPr lang="hu-HU" sz="1400" b="1" dirty="0" smtClean="0">
                <a:solidFill>
                  <a:schemeClr val="bg1"/>
                </a:solidFill>
              </a:rPr>
              <a:t>!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hu-HU" sz="1400" b="1" dirty="0" smtClean="0">
              <a:solidFill>
                <a:schemeClr val="bg1"/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Én </a:t>
            </a:r>
            <a:r>
              <a:rPr lang="hu-HU" sz="1400" b="1" dirty="0" smtClean="0">
                <a:solidFill>
                  <a:schemeClr val="bg1"/>
                </a:solidFill>
              </a:rPr>
              <a:t>gondjaim mind Jézusra vetem!</a:t>
            </a: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Ő az, ki erre kér, Szívemben hála él!</a:t>
            </a: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Hitemre Ő elvette bűnömet, És kaptam új szívet!</a:t>
            </a: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Eltörli bűnömet, hordozza terhemet,</a:t>
            </a: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Én neki zengek éneket! Vígasztal, letörli könnyemet,</a:t>
            </a: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Elvette bűnömet!</a:t>
            </a:r>
          </a:p>
          <a:p>
            <a:pPr algn="l"/>
            <a:endParaRPr lang="en-US" sz="1000" b="1" dirty="0" smtClean="0">
              <a:solidFill>
                <a:schemeClr val="bg1"/>
              </a:solidFill>
            </a:endParaRPr>
          </a:p>
          <a:p>
            <a:pPr algn="l"/>
            <a:endParaRPr lang="en-US" sz="1000" b="1" dirty="0" smtClean="0">
              <a:solidFill>
                <a:schemeClr val="bg1"/>
              </a:solidFill>
            </a:endParaRPr>
          </a:p>
          <a:p>
            <a:pPr algn="l"/>
            <a:endParaRPr lang="hu-HU" sz="1000" b="1" dirty="0" smtClean="0">
              <a:solidFill>
                <a:schemeClr val="bg1"/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Jöjj hát Te is, az Úr terád is vár!</a:t>
            </a: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Kegyelme végtelen,  Így nem vagy védtelen,</a:t>
            </a: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Hitedre Ő elveszi bűnödet, Te is kapsz új szívet!</a:t>
            </a: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Eltörli bűnödet, hordozza terhedet,</a:t>
            </a: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És neki zengsz majd éneket! Vígasztal, letörli könnyedet,</a:t>
            </a:r>
          </a:p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Elveszi bűnödet!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229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Elvette Bűnömet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Elvette Bűnömet Hungary</dc:title>
  <dc:creator>FRONT</dc:creator>
  <cp:lastModifiedBy>FRONT</cp:lastModifiedBy>
  <cp:revision>7</cp:revision>
  <dcterms:created xsi:type="dcterms:W3CDTF">2024-06-30T23:34:51Z</dcterms:created>
  <dcterms:modified xsi:type="dcterms:W3CDTF">2024-07-03T19:04:49Z</dcterms:modified>
</cp:coreProperties>
</file>