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6802C-77A4-45E7-9AE2-C1FA23E624D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58F-49E7-44E4-BBE8-E1F3C4A09F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samu Dihapus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214290"/>
            <a:ext cx="4572032" cy="65050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Dosamu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Dihapuskan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596" y="2071678"/>
            <a:ext cx="51435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 </a:t>
            </a:r>
            <a:r>
              <a:rPr lang="en-US" b="1" dirty="0" err="1" smtClean="0">
                <a:solidFill>
                  <a:schemeClr val="bg1"/>
                </a:solidFill>
              </a:rPr>
              <a:t>Dosamu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dihapuskan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jadi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putih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bersih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Dosamu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dihapuskan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jadi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putih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bersih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Meskipun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merah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kermisi</a:t>
            </a:r>
            <a:r>
              <a:rPr lang="en-US" b="1" dirty="0" smtClean="0">
                <a:solidFill>
                  <a:schemeClr val="bg1"/>
                </a:solidFill>
              </a:rPr>
              <a:t>, '</a:t>
            </a:r>
            <a:r>
              <a:rPr lang="en-US" b="1" dirty="0" err="1" smtClean="0">
                <a:solidFill>
                  <a:schemeClr val="bg1"/>
                </a:solidFill>
              </a:rPr>
              <a:t>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diputihkan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Dosamu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dihapuskan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dosamu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dihapuskan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Jadi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putih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bersih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jadi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putih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bersih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2. </a:t>
            </a:r>
            <a:r>
              <a:rPr lang="en-US" b="1" dirty="0" err="1" smtClean="0">
                <a:solidFill>
                  <a:schemeClr val="bg1"/>
                </a:solidFill>
              </a:rPr>
              <a:t>Hai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dengar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Tuhan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panggil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baliklah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kepada-Nya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Hai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dengar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Tuhan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panggil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baliklah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kepada-Nya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Sungguhlah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agung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mulia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kasih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sayang-Nya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Hai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dengar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Tuhan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panggil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hai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dengar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Tuhan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panggil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Baliklah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kepada-Nya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baliklah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kepada-Nya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Dosamu Dihapuskan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Dosamu Dihapuskan</dc:title>
  <dc:creator>mary</dc:creator>
  <cp:lastModifiedBy>FRONT</cp:lastModifiedBy>
  <cp:revision>10</cp:revision>
  <dcterms:created xsi:type="dcterms:W3CDTF">2022-07-12T18:51:25Z</dcterms:created>
  <dcterms:modified xsi:type="dcterms:W3CDTF">2024-07-05T14:22:12Z</dcterms:modified>
</cp:coreProperties>
</file>