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66954-EF2C-4E74-AE83-EA41B61A8393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B4265-7A2D-401F-BE10-7D3BA9CB9E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Took My Sins Awa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saku Dihap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696200" cy="609599"/>
          </a:xfrm>
        </p:spPr>
        <p:txBody>
          <a:bodyPr>
            <a:normAutofit fontScale="90000"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Dosaku Dihapus, Oleh Tuhan </a:t>
            </a:r>
            <a:r>
              <a:rPr lang="fi-FI" b="1" dirty="0" smtClean="0">
                <a:solidFill>
                  <a:schemeClr val="bg1"/>
                </a:solidFill>
              </a:rPr>
              <a:t>Yesus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752600"/>
            <a:ext cx="9677400" cy="39624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 </a:t>
            </a:r>
            <a:r>
              <a:rPr lang="en-US" sz="2000" b="1" dirty="0" err="1" smtClean="0">
                <a:solidFill>
                  <a:schemeClr val="bg1"/>
                </a:solidFill>
              </a:rPr>
              <a:t>Dengan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duka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kudatang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pada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Hu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dosaku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dihapus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oleh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Yesus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kasih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mengubah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hatiku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Dosaku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dihapus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Dosaku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dihapus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oleh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Tuhan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tiap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kupuji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Giranglah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dosaku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dihapus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oleh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Tuhan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2. </a:t>
            </a:r>
            <a:r>
              <a:rPr lang="en-US" sz="2000" b="1" dirty="0" err="1" smtClean="0">
                <a:solidFill>
                  <a:schemeClr val="bg1"/>
                </a:solidFill>
              </a:rPr>
              <a:t>Beban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dosa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sungguh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amat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berat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dosaku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dihapus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oleh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Yesus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kuserahkan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segala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susahku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Dosaku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dihapus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3. Ku </a:t>
            </a:r>
            <a:r>
              <a:rPr lang="en-US" sz="2000" b="1" dirty="0" err="1" smtClean="0">
                <a:solidFill>
                  <a:schemeClr val="bg1"/>
                </a:solidFill>
              </a:rPr>
              <a:t>tak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lagi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mendapat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hukuman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dosaku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dihapus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oleh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Yesus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memb’ri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damai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kepadaku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Dosaku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dihapus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Dosaku Dihapus, Oleh Tuhan Yesus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Dosaku Dihapus, Oleh Tuhan Yesus INDONESIA</dc:title>
  <dc:creator>FRONT</dc:creator>
  <cp:lastModifiedBy>FRONT</cp:lastModifiedBy>
  <cp:revision>5</cp:revision>
  <dcterms:created xsi:type="dcterms:W3CDTF">2024-07-02T17:44:05Z</dcterms:created>
  <dcterms:modified xsi:type="dcterms:W3CDTF">2024-07-03T19:21:49Z</dcterms:modified>
</cp:coreProperties>
</file>