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94692-4FE0-463C-B072-79DF8183A3B2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035F1-2F51-4DBE-99CB-90264B1235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basher Hoilo 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Dibasher</a:t>
            </a:r>
            <a:r>
              <a:rPr lang="en-US" b="1" dirty="0"/>
              <a:t> </a:t>
            </a:r>
            <a:r>
              <a:rPr lang="en-US" b="1" dirty="0" err="1"/>
              <a:t>Hoilo</a:t>
            </a:r>
            <a:r>
              <a:rPr lang="en-US" b="1" dirty="0"/>
              <a:t> </a:t>
            </a:r>
            <a:r>
              <a:rPr lang="en-US" b="1" dirty="0" err="1" smtClean="0"/>
              <a:t>Anto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19200"/>
            <a:ext cx="8229600" cy="4267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Dibasher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Hoilo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probhu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chhero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vrittoke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Jodio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doyamoy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chaley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begoban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khanek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hoibey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abosan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Sangsare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kichhui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nityosthai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probhu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sarbada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porikkhai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rokkha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rokkhakari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mongoladhar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Dukkheo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bishad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ashirbad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mrityute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parolokey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bhoy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pailey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premomoy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Papishto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dhori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Marjona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proahu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jyoti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101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Dibasher Hoilo Anto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Dibasher Hoilo Anto BENGAL</dc:title>
  <dc:creator>FRONT</dc:creator>
  <cp:lastModifiedBy>FRONT</cp:lastModifiedBy>
  <cp:revision>23</cp:revision>
  <dcterms:created xsi:type="dcterms:W3CDTF">2024-07-16T16:13:06Z</dcterms:created>
  <dcterms:modified xsi:type="dcterms:W3CDTF">2024-07-20T14:55:09Z</dcterms:modified>
</cp:coreProperties>
</file>