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91" d="100"/>
          <a:sy n="91" d="100"/>
        </p:scale>
        <p:origin x="-304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4BAF1-D965-489F-9EAB-0F3C2E918023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84004-D552-494C-AD7C-40CC279CD7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 oczyszcza z grzechów m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399"/>
            <a:ext cx="6553200" cy="68580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Co oczyszcza z grzechów mnie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7772400" cy="45720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Co oczyszcza z grzechu mnie?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A co z win mych, kto to wie?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Cudowny jest ten zdrój,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Co gładzi grzechów rój,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Tu składam życia znój -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We krwi Twej, Baranku Boży.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Co mnie godzi z Bogiem mym?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Co pociesza w życiu złym?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Co </a:t>
            </a:r>
            <a:r>
              <a:rPr lang="pl-PL" sz="1600" b="1" dirty="0" smtClean="0">
                <a:solidFill>
                  <a:schemeClr val="tx1"/>
                </a:solidFill>
              </a:rPr>
              <a:t>zwycięża grzech i świat?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Co mnie wiedzie w Pana ślad?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Co otwiera raju drzwi?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I da ujrzeć Boga w czci?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Twoja krew Baranku Boży.</a:t>
            </a:r>
            <a:endParaRPr lang="pl-PL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122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 oczyszcza z grzechów mnie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oczyszcza z grzechów mnie  polish</dc:title>
  <dc:creator>FRONT</dc:creator>
  <cp:lastModifiedBy>FRONT</cp:lastModifiedBy>
  <cp:revision>4</cp:revision>
  <dcterms:created xsi:type="dcterms:W3CDTF">2024-07-06T18:13:57Z</dcterms:created>
  <dcterms:modified xsi:type="dcterms:W3CDTF">2024-07-08T15:05:52Z</dcterms:modified>
</cp:coreProperties>
</file>