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D9208-4F8B-437E-81EB-82CF5BD8A296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836C-21E0-4356-8399-43431335F0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y by my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Bly by my </a:t>
            </a:r>
            <a:r>
              <a:rPr lang="en-US" b="1" dirty="0" err="1" smtClean="0"/>
              <a:t>Heer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066800"/>
            <a:ext cx="426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Bly </a:t>
            </a:r>
            <a:r>
              <a:rPr lang="en-US" b="1" dirty="0" smtClean="0"/>
              <a:t>by my </a:t>
            </a:r>
            <a:r>
              <a:rPr lang="en-US" b="1" dirty="0" err="1" smtClean="0"/>
              <a:t>heer</a:t>
            </a:r>
            <a:r>
              <a:rPr lang="en-US" b="1" dirty="0" smtClean="0"/>
              <a:t>, </a:t>
            </a:r>
            <a:r>
              <a:rPr lang="en-US" b="1" dirty="0" err="1" smtClean="0"/>
              <a:t>terwyl</a:t>
            </a:r>
            <a:r>
              <a:rPr lang="en-US" b="1" dirty="0" smtClean="0"/>
              <a:t> die </a:t>
            </a:r>
            <a:r>
              <a:rPr lang="en-US" b="1" dirty="0" err="1" smtClean="0"/>
              <a:t>skemerdaal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laat</a:t>
            </a:r>
            <a:r>
              <a:rPr lang="en-US" b="1" dirty="0" smtClean="0"/>
              <a:t> steeds u </a:t>
            </a:r>
            <a:r>
              <a:rPr lang="en-US" b="1" dirty="0" err="1" smtClean="0"/>
              <a:t>lig</a:t>
            </a:r>
            <a:r>
              <a:rPr lang="en-US" b="1" dirty="0" smtClean="0"/>
              <a:t> my </a:t>
            </a:r>
            <a:r>
              <a:rPr lang="en-US" b="1" dirty="0" err="1" smtClean="0"/>
              <a:t>lewens</a:t>
            </a:r>
            <a:r>
              <a:rPr lang="en-US" b="1" dirty="0" smtClean="0"/>
              <a:t>- pad </a:t>
            </a:r>
            <a:r>
              <a:rPr lang="en-US" b="1" dirty="0" err="1" smtClean="0"/>
              <a:t>bestraal</a:t>
            </a:r>
            <a:r>
              <a:rPr lang="en-US" b="1" dirty="0" smtClean="0"/>
              <a:t>. </a:t>
            </a:r>
          </a:p>
          <a:p>
            <a:r>
              <a:rPr lang="en-US" b="1" dirty="0" err="1" smtClean="0"/>
              <a:t>Daar</a:t>
            </a:r>
            <a:r>
              <a:rPr lang="en-US" b="1" dirty="0" smtClean="0"/>
              <a:t> is </a:t>
            </a:r>
            <a:r>
              <a:rPr lang="en-US" b="1" dirty="0" err="1" smtClean="0"/>
              <a:t>geen</a:t>
            </a:r>
            <a:r>
              <a:rPr lang="en-US" b="1" dirty="0" smtClean="0"/>
              <a:t> </a:t>
            </a:r>
            <a:r>
              <a:rPr lang="en-US" b="1" dirty="0" err="1" smtClean="0"/>
              <a:t>ander</a:t>
            </a:r>
            <a:r>
              <a:rPr lang="en-US" b="1" dirty="0" smtClean="0"/>
              <a:t> </a:t>
            </a:r>
            <a:r>
              <a:rPr lang="en-US" b="1" dirty="0" err="1" smtClean="0"/>
              <a:t>hulp</a:t>
            </a:r>
            <a:r>
              <a:rPr lang="en-US" b="1" dirty="0" smtClean="0"/>
              <a:t> of </a:t>
            </a:r>
            <a:r>
              <a:rPr lang="en-US" b="1" dirty="0" err="1" smtClean="0"/>
              <a:t>troos</a:t>
            </a:r>
            <a:r>
              <a:rPr lang="en-US" b="1" dirty="0" smtClean="0"/>
              <a:t> </a:t>
            </a:r>
            <a:r>
              <a:rPr lang="en-US" b="1" dirty="0" err="1" smtClean="0"/>
              <a:t>vir</a:t>
            </a:r>
            <a:r>
              <a:rPr lang="en-US" b="1" dirty="0" smtClean="0"/>
              <a:t> my-</a:t>
            </a:r>
          </a:p>
          <a:p>
            <a:r>
              <a:rPr lang="en-US" b="1" dirty="0" err="1" smtClean="0"/>
              <a:t>Hulp</a:t>
            </a:r>
            <a:r>
              <a:rPr lang="en-US" b="1" dirty="0" smtClean="0"/>
              <a:t> van die </a:t>
            </a:r>
            <a:r>
              <a:rPr lang="en-US" b="1" dirty="0" err="1" smtClean="0"/>
              <a:t>hulpelose</a:t>
            </a:r>
            <a:r>
              <a:rPr lang="en-US" b="1" dirty="0" smtClean="0"/>
              <a:t> </a:t>
            </a:r>
            <a:r>
              <a:rPr lang="en-US" b="1" dirty="0" err="1" smtClean="0"/>
              <a:t>bly</a:t>
            </a:r>
            <a:r>
              <a:rPr lang="en-US" b="1" dirty="0" smtClean="0"/>
              <a:t> my by !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U </a:t>
            </a:r>
            <a:r>
              <a:rPr lang="en-US" b="1" dirty="0" err="1" smtClean="0"/>
              <a:t>wat</a:t>
            </a:r>
            <a:r>
              <a:rPr lang="en-US" b="1" dirty="0" smtClean="0"/>
              <a:t> </a:t>
            </a:r>
            <a:r>
              <a:rPr lang="en-US" b="1" dirty="0" err="1" smtClean="0"/>
              <a:t>ons</a:t>
            </a:r>
            <a:r>
              <a:rPr lang="en-US" b="1" dirty="0" smtClean="0"/>
              <a:t> </a:t>
            </a:r>
            <a:r>
              <a:rPr lang="en-US" b="1" dirty="0" err="1" smtClean="0"/>
              <a:t>nooit</a:t>
            </a:r>
            <a:r>
              <a:rPr lang="en-US" b="1" dirty="0" smtClean="0"/>
              <a:t> </a:t>
            </a:r>
            <a:r>
              <a:rPr lang="en-US" b="1" dirty="0" err="1" smtClean="0"/>
              <a:t>verlaat</a:t>
            </a:r>
            <a:r>
              <a:rPr lang="en-US" b="1" dirty="0" smtClean="0"/>
              <a:t> </a:t>
            </a:r>
            <a:r>
              <a:rPr lang="en-US" b="1" dirty="0" err="1" smtClean="0"/>
              <a:t>nie</a:t>
            </a:r>
            <a:r>
              <a:rPr lang="en-US" b="1" dirty="0" smtClean="0"/>
              <a:t>, </a:t>
            </a:r>
            <a:r>
              <a:rPr lang="en-US" b="1" dirty="0" err="1" smtClean="0"/>
              <a:t>goeie</a:t>
            </a:r>
            <a:r>
              <a:rPr lang="en-US" b="1" dirty="0" smtClean="0"/>
              <a:t> </a:t>
            </a:r>
            <a:r>
              <a:rPr lang="en-US" b="1" dirty="0" err="1" smtClean="0"/>
              <a:t>heer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weet</a:t>
            </a:r>
            <a:r>
              <a:rPr lang="en-US" b="1" dirty="0" smtClean="0"/>
              <a:t> </a:t>
            </a:r>
            <a:r>
              <a:rPr lang="en-US" b="1" dirty="0" err="1" smtClean="0"/>
              <a:t>om</a:t>
            </a:r>
            <a:r>
              <a:rPr lang="en-US" b="1" dirty="0" smtClean="0"/>
              <a:t> met </a:t>
            </a:r>
            <a:r>
              <a:rPr lang="en-US" b="1" dirty="0" err="1" smtClean="0"/>
              <a:t>swakke</a:t>
            </a:r>
            <a:r>
              <a:rPr lang="en-US" b="1" dirty="0" smtClean="0"/>
              <a:t> </a:t>
            </a:r>
            <a:r>
              <a:rPr lang="en-US" b="1" dirty="0" err="1" smtClean="0"/>
              <a:t>mense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verkeer</a:t>
            </a:r>
            <a:r>
              <a:rPr lang="en-US" b="1" dirty="0" smtClean="0"/>
              <a:t>; </a:t>
            </a:r>
          </a:p>
          <a:p>
            <a:r>
              <a:rPr lang="en-US" b="1" dirty="0" smtClean="0"/>
              <a:t>U is </a:t>
            </a:r>
            <a:r>
              <a:rPr lang="en-US" b="1" dirty="0" err="1" smtClean="0"/>
              <a:t>geduldig</a:t>
            </a:r>
            <a:r>
              <a:rPr lang="en-US" b="1" dirty="0" smtClean="0"/>
              <a:t>, en met </a:t>
            </a:r>
            <a:r>
              <a:rPr lang="en-US" b="1" dirty="0" err="1" smtClean="0"/>
              <a:t>medely</a:t>
            </a:r>
            <a:r>
              <a:rPr lang="en-US" b="1" dirty="0" smtClean="0"/>
              <a:t>, </a:t>
            </a:r>
            <a:r>
              <a:rPr lang="en-US" b="1" dirty="0" err="1" smtClean="0"/>
              <a:t>bly</a:t>
            </a:r>
            <a:r>
              <a:rPr lang="en-US" b="1" dirty="0" smtClean="0"/>
              <a:t> u </a:t>
            </a:r>
            <a:r>
              <a:rPr lang="en-US" b="1" dirty="0" err="1" smtClean="0"/>
              <a:t>heer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in </a:t>
            </a:r>
            <a:r>
              <a:rPr lang="en-US" b="1" dirty="0" err="1" smtClean="0"/>
              <a:t>nood</a:t>
            </a:r>
            <a:r>
              <a:rPr lang="en-US" b="1" dirty="0" smtClean="0"/>
              <a:t> my </a:t>
            </a:r>
            <a:r>
              <a:rPr lang="en-US" b="1" dirty="0" err="1" smtClean="0"/>
              <a:t>trou</a:t>
            </a:r>
            <a:r>
              <a:rPr lang="en-US" b="1" dirty="0" smtClean="0"/>
              <a:t> </a:t>
            </a:r>
            <a:r>
              <a:rPr lang="en-US" b="1" dirty="0" err="1" smtClean="0"/>
              <a:t>naby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U </a:t>
            </a:r>
            <a:r>
              <a:rPr lang="en-US" b="1" dirty="0" err="1" smtClean="0"/>
              <a:t>bystand</a:t>
            </a:r>
            <a:r>
              <a:rPr lang="en-US" b="1" dirty="0" smtClean="0"/>
              <a:t> is so </a:t>
            </a:r>
            <a:r>
              <a:rPr lang="en-US" b="1" dirty="0" err="1" smtClean="0"/>
              <a:t>kosbaar</a:t>
            </a:r>
            <a:r>
              <a:rPr lang="en-US" b="1" dirty="0" smtClean="0"/>
              <a:t> </a:t>
            </a:r>
            <a:r>
              <a:rPr lang="en-US" b="1" dirty="0" err="1" smtClean="0"/>
              <a:t>elke</a:t>
            </a:r>
            <a:r>
              <a:rPr lang="en-US" b="1" dirty="0" smtClean="0"/>
              <a:t> </a:t>
            </a:r>
            <a:r>
              <a:rPr lang="en-US" b="1" dirty="0" err="1" smtClean="0"/>
              <a:t>uur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deur</a:t>
            </a:r>
            <a:r>
              <a:rPr lang="en-US" b="1" dirty="0" smtClean="0"/>
              <a:t> u </a:t>
            </a:r>
            <a:r>
              <a:rPr lang="en-US" b="1" dirty="0" err="1" smtClean="0"/>
              <a:t>genade</a:t>
            </a:r>
            <a:r>
              <a:rPr lang="en-US" b="1" dirty="0" smtClean="0"/>
              <a:t> leer </a:t>
            </a:r>
            <a:r>
              <a:rPr lang="en-US" b="1" dirty="0" err="1" smtClean="0"/>
              <a:t>ek</a:t>
            </a:r>
            <a:r>
              <a:rPr lang="en-US" b="1" dirty="0" smtClean="0"/>
              <a:t> </a:t>
            </a:r>
            <a:r>
              <a:rPr lang="en-US" b="1" dirty="0" err="1" smtClean="0"/>
              <a:t>leed</a:t>
            </a:r>
            <a:r>
              <a:rPr lang="en-US" b="1" dirty="0" smtClean="0"/>
              <a:t> </a:t>
            </a:r>
            <a:r>
              <a:rPr lang="en-US" b="1" dirty="0" err="1" smtClean="0"/>
              <a:t>verduur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Waar</a:t>
            </a:r>
            <a:r>
              <a:rPr lang="en-US" b="1" dirty="0" smtClean="0"/>
              <a:t> is </a:t>
            </a:r>
            <a:r>
              <a:rPr lang="en-US" b="1" dirty="0" err="1" smtClean="0"/>
              <a:t>daar</a:t>
            </a:r>
            <a:r>
              <a:rPr lang="en-US" b="1" dirty="0" smtClean="0"/>
              <a:t> </a:t>
            </a:r>
            <a:r>
              <a:rPr lang="en-US" b="1" dirty="0" err="1" smtClean="0"/>
              <a:t>ooit</a:t>
            </a:r>
            <a:r>
              <a:rPr lang="en-US" b="1" dirty="0" smtClean="0"/>
              <a:t> 'n </a:t>
            </a:r>
            <a:r>
              <a:rPr lang="en-US" b="1" dirty="0" err="1" smtClean="0"/>
              <a:t>beter</a:t>
            </a:r>
            <a:r>
              <a:rPr lang="en-US" b="1" dirty="0" smtClean="0"/>
              <a:t> </a:t>
            </a:r>
            <a:r>
              <a:rPr lang="en-US" b="1" dirty="0" err="1" smtClean="0"/>
              <a:t>lig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kry</a:t>
            </a:r>
            <a:endParaRPr lang="en-US" b="1" dirty="0" smtClean="0"/>
          </a:p>
          <a:p>
            <a:r>
              <a:rPr lang="en-US" b="1" dirty="0" smtClean="0"/>
              <a:t>U gees </a:t>
            </a:r>
            <a:r>
              <a:rPr lang="en-US" b="1" dirty="0" err="1" smtClean="0"/>
              <a:t>bly</a:t>
            </a:r>
            <a:r>
              <a:rPr lang="en-US" b="1" dirty="0" smtClean="0"/>
              <a:t> </a:t>
            </a:r>
            <a:r>
              <a:rPr lang="en-US" b="1" dirty="0" err="1" smtClean="0"/>
              <a:t>immer</a:t>
            </a:r>
            <a:r>
              <a:rPr lang="en-US" b="1" dirty="0" smtClean="0"/>
              <a:t> </a:t>
            </a:r>
            <a:r>
              <a:rPr lang="en-US" b="1" dirty="0" err="1" smtClean="0"/>
              <a:t>ons</a:t>
            </a:r>
            <a:r>
              <a:rPr lang="en-US" b="1" dirty="0" smtClean="0"/>
              <a:t> </a:t>
            </a:r>
            <a:r>
              <a:rPr lang="en-US" b="1" dirty="0" err="1" smtClean="0"/>
              <a:t>onfeilbaar</a:t>
            </a:r>
            <a:r>
              <a:rPr lang="en-US" b="1" dirty="0" smtClean="0"/>
              <a:t> </a:t>
            </a:r>
            <a:r>
              <a:rPr lang="en-US" b="1" dirty="0" err="1" smtClean="0"/>
              <a:t>bly</a:t>
            </a:r>
            <a:r>
              <a:rPr lang="en-US" b="1" dirty="0" smtClean="0"/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108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Bly by my Heer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Bly by my Heer  afrikaans</dc:title>
  <dc:creator>FRONT</dc:creator>
  <cp:lastModifiedBy>FRONT</cp:lastModifiedBy>
  <cp:revision>13</cp:revision>
  <dcterms:created xsi:type="dcterms:W3CDTF">2024-07-15T15:38:02Z</dcterms:created>
  <dcterms:modified xsi:type="dcterms:W3CDTF">2024-07-17T13:48:57Z</dcterms:modified>
</cp:coreProperties>
</file>