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C2E9-A61F-4157-9B3D-E0B085C12AAD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9540D-8140-4CD9-B455-ABB1AD4C7D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la Nange Obudde Buzi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Obudde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Buzibye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7315200" cy="4038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Obudde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Buzibye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Enzikiza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Ekwata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mubbezi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mullala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wabbela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mbbela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Obudde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buzibba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nebuwungella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bifuka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bitibwa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atadibba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ataffuka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tonddeka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Nkwetaga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kissakyo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ebijja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ebille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bwegwaka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Silliko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kyentya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mpagula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ebbibi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Owomesa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amaziga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nafuba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okuffa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bwendiba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omasse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masse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munzikiza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Ondowozeese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essanyu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n’engule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tondeka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https://www.youtube.com/watch?v=i6bAWwy4qOY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Beela Nange Obudde Buzibye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Beera Nange Obudde Buzibye LUGANDA</dc:title>
  <dc:creator>FRONT</dc:creator>
  <cp:lastModifiedBy>FRONT</cp:lastModifiedBy>
  <cp:revision>39</cp:revision>
  <dcterms:created xsi:type="dcterms:W3CDTF">2024-07-15T15:10:05Z</dcterms:created>
  <dcterms:modified xsi:type="dcterms:W3CDTF">2024-07-16T14:57:30Z</dcterms:modified>
</cp:coreProperties>
</file>