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52DC-46AE-49F6-8C18-F26D71A275A6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2EE9-69AD-4280-A86C-94CDF536A3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52DC-46AE-49F6-8C18-F26D71A275A6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2EE9-69AD-4280-A86C-94CDF536A3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52DC-46AE-49F6-8C18-F26D71A275A6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2EE9-69AD-4280-A86C-94CDF536A3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52DC-46AE-49F6-8C18-F26D71A275A6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2EE9-69AD-4280-A86C-94CDF536A3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52DC-46AE-49F6-8C18-F26D71A275A6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2EE9-69AD-4280-A86C-94CDF536A3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52DC-46AE-49F6-8C18-F26D71A275A6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2EE9-69AD-4280-A86C-94CDF536A3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52DC-46AE-49F6-8C18-F26D71A275A6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2EE9-69AD-4280-A86C-94CDF536A3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52DC-46AE-49F6-8C18-F26D71A275A6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2EE9-69AD-4280-A86C-94CDF536A3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52DC-46AE-49F6-8C18-F26D71A275A6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2EE9-69AD-4280-A86C-94CDF536A3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52DC-46AE-49F6-8C18-F26D71A275A6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2EE9-69AD-4280-A86C-94CDF536A3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252DC-46AE-49F6-8C18-F26D71A275A6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F2EE9-69AD-4280-A86C-94CDF536A3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252DC-46AE-49F6-8C18-F26D71A275A6}" type="datetimeFigureOut">
              <a:rPr lang="en-US" smtClean="0"/>
              <a:pPr/>
              <a:t>7/22/2024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F2EE9-69AD-4280-A86C-94CDF536A3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 Taos-Pusong Dala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912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Ang</a:t>
            </a:r>
            <a:r>
              <a:rPr lang="en-US" b="1" dirty="0"/>
              <a:t> Taos-</a:t>
            </a:r>
            <a:r>
              <a:rPr lang="en-US" b="1" dirty="0" err="1"/>
              <a:t>Pusong</a:t>
            </a:r>
            <a:r>
              <a:rPr lang="en-US" b="1" dirty="0"/>
              <a:t> </a:t>
            </a:r>
            <a:r>
              <a:rPr lang="en-US" b="1" dirty="0" err="1" smtClean="0"/>
              <a:t>Dalangin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19200"/>
            <a:ext cx="6172200" cy="4419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matamis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gagawin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dinggin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maawain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H’wag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patutukso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lilo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Kaluluwa’y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JesuCristo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panalanging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dalisay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pinakikinggan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 Dios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katotohanan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ibinibigay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Katiwasayang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tahimik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ipinalit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naligtas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pag-irog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dinggin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lumuluhog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Cristo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mananakop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Sagipin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nalulunod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Espiritung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mapang-aliw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pagmamakaaway’y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dinggin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dalhin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108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 Taos-Pusong Dalangin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 Taus-pusong Dalangin tagalog</dc:title>
  <dc:creator>FRONT</dc:creator>
  <cp:lastModifiedBy>FRONT</cp:lastModifiedBy>
  <cp:revision>10</cp:revision>
  <dcterms:created xsi:type="dcterms:W3CDTF">2024-07-20T23:51:41Z</dcterms:created>
  <dcterms:modified xsi:type="dcterms:W3CDTF">2024-07-22T13:15:39Z</dcterms:modified>
</cp:coreProperties>
</file>