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27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53C25-5FD2-45E9-B3DB-CE44718428EF}" type="datetimeFigureOut">
              <a:rPr lang="en-US" smtClean="0"/>
              <a:pPr/>
              <a:t>7/26/2024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825E1-1D64-4BF9-ACFE-198AAAACA3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53C25-5FD2-45E9-B3DB-CE44718428EF}" type="datetimeFigureOut">
              <a:rPr lang="en-US" smtClean="0"/>
              <a:pPr/>
              <a:t>7/26/2024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825E1-1D64-4BF9-ACFE-198AAAACA3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53C25-5FD2-45E9-B3DB-CE44718428EF}" type="datetimeFigureOut">
              <a:rPr lang="en-US" smtClean="0"/>
              <a:pPr/>
              <a:t>7/26/2024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825E1-1D64-4BF9-ACFE-198AAAACA3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53C25-5FD2-45E9-B3DB-CE44718428EF}" type="datetimeFigureOut">
              <a:rPr lang="en-US" smtClean="0"/>
              <a:pPr/>
              <a:t>7/26/2024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825E1-1D64-4BF9-ACFE-198AAAACA3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53C25-5FD2-45E9-B3DB-CE44718428EF}" type="datetimeFigureOut">
              <a:rPr lang="en-US" smtClean="0"/>
              <a:pPr/>
              <a:t>7/26/2024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825E1-1D64-4BF9-ACFE-198AAAACA3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53C25-5FD2-45E9-B3DB-CE44718428EF}" type="datetimeFigureOut">
              <a:rPr lang="en-US" smtClean="0"/>
              <a:pPr/>
              <a:t>7/26/2024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825E1-1D64-4BF9-ACFE-198AAAACA3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53C25-5FD2-45E9-B3DB-CE44718428EF}" type="datetimeFigureOut">
              <a:rPr lang="en-US" smtClean="0"/>
              <a:pPr/>
              <a:t>7/26/2024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825E1-1D64-4BF9-ACFE-198AAAACA3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53C25-5FD2-45E9-B3DB-CE44718428EF}" type="datetimeFigureOut">
              <a:rPr lang="en-US" smtClean="0"/>
              <a:pPr/>
              <a:t>7/26/2024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825E1-1D64-4BF9-ACFE-198AAAACA3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53C25-5FD2-45E9-B3DB-CE44718428EF}" type="datetimeFigureOut">
              <a:rPr lang="en-US" smtClean="0"/>
              <a:pPr/>
              <a:t>7/26/2024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825E1-1D64-4BF9-ACFE-198AAAACA3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53C25-5FD2-45E9-B3DB-CE44718428EF}" type="datetimeFigureOut">
              <a:rPr lang="en-US" smtClean="0"/>
              <a:pPr/>
              <a:t>7/26/2024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825E1-1D64-4BF9-ACFE-198AAAACA3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53C25-5FD2-45E9-B3DB-CE44718428EF}" type="datetimeFigureOut">
              <a:rPr lang="en-US" smtClean="0"/>
              <a:pPr/>
              <a:t>7/26/2024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825E1-1D64-4BF9-ACFE-198AAAACA3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A53C25-5FD2-45E9-B3DB-CE44718428EF}" type="datetimeFigureOut">
              <a:rPr lang="en-US" smtClean="0"/>
              <a:pPr/>
              <a:t>7/26/2024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825E1-1D64-4BF9-ACFE-198AAAACA34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weet hour of prayer!.jpg"/>
          <p:cNvPicPr>
            <a:picLocks noChangeAspect="1"/>
          </p:cNvPicPr>
          <p:nvPr userDrawn="1"/>
        </p:nvPicPr>
        <p:blipFill>
          <a:blip r:embed="rId14" cstate="print">
            <a:lum bright="53000"/>
          </a:blip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l rugaciunii dulce ce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81200" y="0"/>
            <a:ext cx="5257800" cy="6858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Al </a:t>
            </a:r>
            <a:r>
              <a:rPr lang="en-US" b="1" dirty="0" err="1"/>
              <a:t>rugaciunii</a:t>
            </a:r>
            <a:r>
              <a:rPr lang="en-US" b="1" dirty="0"/>
              <a:t> </a:t>
            </a:r>
            <a:r>
              <a:rPr lang="en-US" b="1" dirty="0" err="1"/>
              <a:t>dulce</a:t>
            </a:r>
            <a:r>
              <a:rPr lang="en-US" b="1" dirty="0"/>
              <a:t> </a:t>
            </a:r>
            <a:r>
              <a:rPr lang="en-US" b="1" dirty="0" err="1" smtClean="0"/>
              <a:t>ceas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990600"/>
            <a:ext cx="7620000" cy="5257800"/>
          </a:xfrm>
        </p:spPr>
        <p:txBody>
          <a:bodyPr numCol="2">
            <a:noAutofit/>
          </a:bodyPr>
          <a:lstStyle/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Al rugăciunii dulce ceas,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Mă chemi îngrijorări să las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Şi mă conduci la Dumnezeu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Să-I spun întreg necazul meu.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Iar când pe cale vin dureri,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Îmi dai depline mângâieri,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 minunat e-acest popas: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 rugăciunii dulce ceas.</a:t>
            </a:r>
          </a:p>
          <a:p>
            <a:pPr algn="l"/>
            <a:endParaRPr lang="en-US" sz="105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vi-VN" sz="105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Al rugăciunii dulce ceas,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porţi pe aripi al meu glas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Spre cer, de unde Dumnezeu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Dă binecuvântări mereu.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zice: „Faţa Mea căutaţi,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Cuvântul vieţii să-L gustaţi“.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 mult mă-ncred în al Său glas,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Stând în al rugăciunii ceas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Al rugăciunii dulce ceas,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Vei fi mereu al meu popas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Cât timp aici călătoresc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Şi către cer cu dor privesc.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Când trupul meu va fi-n mormânt,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Iar eu voi fi la Domnul sfânt,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 amintire mi-a rămas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 rugăciunii dulce ceas.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148</Words>
  <Application>Microsoft Office PowerPoint</Application>
  <PresentationFormat>On-screen Show (4:3)</PresentationFormat>
  <Paragraphs>27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Al rugaciunii dulce ceas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 rugaciunii dulce ceas romania</dc:title>
  <dc:creator>FRONT</dc:creator>
  <cp:lastModifiedBy>FRONT</cp:lastModifiedBy>
  <cp:revision>2</cp:revision>
  <dcterms:created xsi:type="dcterms:W3CDTF">2024-07-24T15:25:27Z</dcterms:created>
  <dcterms:modified xsi:type="dcterms:W3CDTF">2024-07-26T13:34:59Z</dcterms:modified>
</cp:coreProperties>
</file>