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18CF0-0216-46AF-8443-5C069AD5D61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7EF98-DBC2-434A-B08F-9C288C5344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ho tuzokwumv' inza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Aho</a:t>
            </a:r>
            <a:r>
              <a:rPr lang="en-US" b="1" dirty="0" smtClean="0"/>
              <a:t> </a:t>
            </a:r>
            <a:r>
              <a:rPr lang="en-US" b="1" dirty="0" err="1" smtClean="0"/>
              <a:t>tuzokwumv</a:t>
            </a:r>
            <a:r>
              <a:rPr lang="en-US" b="1" dirty="0" smtClean="0"/>
              <a:t>' </a:t>
            </a:r>
            <a:r>
              <a:rPr lang="en-US" b="1" dirty="0" err="1" smtClean="0"/>
              <a:t>inzamba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5257800" cy="556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tuzokwumv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inzamba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Bugac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mus'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urangiza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h'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abakijijwe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bazokoranira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bajabuts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Uwo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musi</a:t>
            </a:r>
            <a:r>
              <a:rPr lang="en-US" b="1" dirty="0" smtClean="0">
                <a:solidFill>
                  <a:srgbClr val="FF0000"/>
                </a:solidFill>
              </a:rPr>
              <a:t> w' </a:t>
            </a:r>
            <a:r>
              <a:rPr lang="en-US" b="1" dirty="0" err="1" smtClean="0">
                <a:solidFill>
                  <a:srgbClr val="FF0000"/>
                </a:solidFill>
              </a:rPr>
              <a:t>imperera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Hazobumburw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 err="1" smtClean="0">
                <a:solidFill>
                  <a:srgbClr val="FF0000"/>
                </a:solidFill>
              </a:rPr>
              <a:t>igitabo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Canditswemw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 err="1" smtClean="0">
                <a:solidFill>
                  <a:srgbClr val="FF0000"/>
                </a:solidFill>
              </a:rPr>
              <a:t>abakijijwe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Mu marina </a:t>
            </a:r>
            <a:r>
              <a:rPr lang="en-US" b="1" dirty="0" err="1" smtClean="0">
                <a:solidFill>
                  <a:srgbClr val="FF0000"/>
                </a:solidFill>
              </a:rPr>
              <a:t>yab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 err="1" smtClean="0">
                <a:solidFill>
                  <a:srgbClr val="FF0000"/>
                </a:solidFill>
              </a:rPr>
              <a:t>iryanje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ririmwo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mus'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abapfiriye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bazova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mva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Basangiye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ukuzuka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Bazohurira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abazoba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baribo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sinzobura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kuhaba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Databuja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nzomukorer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wire,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namamaz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rw'Imana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mpejej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ndamukorera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Azonyemerera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Aho tuzokwumv' inzamba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Aho tuzokwumv' inzamba 270 Kinyarwanda  </dc:title>
  <dc:creator>FRONT</dc:creator>
  <cp:lastModifiedBy>FRONT</cp:lastModifiedBy>
  <cp:revision>7</cp:revision>
  <dcterms:created xsi:type="dcterms:W3CDTF">2024-07-29T08:07:59Z</dcterms:created>
  <dcterms:modified xsi:type="dcterms:W3CDTF">2024-07-30T14:19:25Z</dcterms:modified>
</cp:coreProperties>
</file>