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8" d="100"/>
          <a:sy n="98" d="100"/>
        </p:scale>
        <p:origin x="-2838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EC532-49F1-4C11-8DEA-1F703ED9D1FD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EC532-49F1-4C11-8DEA-1F703ED9D1FD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F1B79-AB46-4EE2-B551-D404B7DA0D9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fe mai ā he kuo po’uli 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480" y="214290"/>
            <a:ext cx="5715040" cy="36420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Afe</a:t>
            </a:r>
            <a:r>
              <a:rPr lang="en-US" b="1" dirty="0" smtClean="0"/>
              <a:t> </a:t>
            </a:r>
            <a:r>
              <a:rPr lang="en-US" b="1" dirty="0" err="1"/>
              <a:t>mai</a:t>
            </a:r>
            <a:r>
              <a:rPr lang="en-US" b="1" dirty="0"/>
              <a:t> ā he </a:t>
            </a:r>
            <a:r>
              <a:rPr lang="en-US" b="1" dirty="0" err="1"/>
              <a:t>kuo</a:t>
            </a:r>
            <a:r>
              <a:rPr lang="en-US" b="1" dirty="0"/>
              <a:t> </a:t>
            </a:r>
            <a:r>
              <a:rPr lang="en-US" b="1" dirty="0" err="1"/>
              <a:t>po’uli</a:t>
            </a:r>
            <a:r>
              <a:rPr lang="en-US" b="1" dirty="0"/>
              <a:t> ē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142984"/>
            <a:ext cx="3571900" cy="5000660"/>
          </a:xfrm>
        </p:spPr>
        <p:txBody>
          <a:bodyPr numCol="1">
            <a:noAutofit/>
          </a:bodyPr>
          <a:lstStyle/>
          <a:p>
            <a:pPr marL="342900" indent="-342900"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ā he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po’uli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ē</a:t>
            </a:r>
          </a:p>
          <a:p>
            <a:pPr marL="342900" indent="-342900"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He'Eiki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laumalie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'a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'o 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tuenoa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e, 'o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fe'ao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'Oku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liliungofua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'a 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tu'u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mole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vave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me'a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tu'uma'u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nofo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ma'u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au 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koi'uma'a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'a e Mate!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ha'oki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Kale vale.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Pea 'e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Fa'itoka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'O 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Kololia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93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Afe mai ā he kuo po’uli ē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Afe mai ā he kuo po’uli ē </dc:title>
  <dc:creator>mary</dc:creator>
  <cp:lastModifiedBy>FRONT</cp:lastModifiedBy>
  <cp:revision>9</cp:revision>
  <dcterms:created xsi:type="dcterms:W3CDTF">2022-02-17T01:51:20Z</dcterms:created>
  <dcterms:modified xsi:type="dcterms:W3CDTF">2024-07-15T14:27:42Z</dcterms:modified>
</cp:coreProperties>
</file>