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F756F-DD7A-4146-B214-268BA55858FC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B13E3-37B7-4748-98E7-2F110978CF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十字架の血に きよめぬれ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1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十字架の血に きよめぬれば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371600"/>
            <a:ext cx="3657600" cy="480060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１</a:t>
            </a:r>
            <a:r>
              <a:rPr lang="en-US" altLang="ja-JP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十字架の血に　きよめぬれば、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来よと」との御声を　われはきけり。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　</a:t>
            </a: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主よわれは　いまぞゆく、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十字架の血にて　きよめたまえ。</a:t>
            </a:r>
          </a:p>
          <a:p>
            <a:pPr algn="l"/>
            <a:endParaRPr lang="ja-JP" altLang="en-US" sz="1800" b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よわきものも　みちからをえ、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この身の汚れを、みな拭われん。</a:t>
            </a:r>
          </a:p>
          <a:p>
            <a:pPr algn="l"/>
            <a:endParaRPr lang="ja-JP" altLang="en-US" sz="1800" b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まごころもて　せつにいのる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心にみつるは　主のみめぐみ。</a:t>
            </a:r>
          </a:p>
          <a:p>
            <a:pPr algn="l"/>
            <a:endParaRPr lang="ja-JP" altLang="en-US" sz="1800" b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</a:t>
            </a:r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ほむべきかな　わが主のあい、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ああほむべきかな　わが主のあい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十字架の血に きよめぬれば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十字架の血に </dc:title>
  <dc:creator>FRONT</dc:creator>
  <cp:lastModifiedBy>FRONT</cp:lastModifiedBy>
  <cp:revision>14</cp:revision>
  <dcterms:created xsi:type="dcterms:W3CDTF">2023-12-24T23:11:46Z</dcterms:created>
  <dcterms:modified xsi:type="dcterms:W3CDTF">2024-06-13T17:24:31Z</dcterms:modified>
</cp:coreProperties>
</file>