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B4625-EBDE-4601-8D26-69E564411BA8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82B09-0951-49C1-BD7E-6F4658FCE2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Love You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รักพระองค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76200"/>
            <a:ext cx="3505200" cy="609600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ข้ารัก</a:t>
            </a:r>
            <a:r>
              <a:rPr lang="th-TH" b="1" dirty="0" smtClean="0"/>
              <a:t>พระองค์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90600"/>
            <a:ext cx="5715000" cy="2362200"/>
          </a:xfrm>
        </p:spPr>
        <p:txBody>
          <a:bodyPr>
            <a:noAutofit/>
          </a:bodyPr>
          <a:lstStyle/>
          <a:p>
            <a:pPr algn="l"/>
            <a:r>
              <a:rPr lang="th-TH" sz="2400" b="1" dirty="0" smtClean="0">
                <a:solidFill>
                  <a:schemeClr val="tx1"/>
                </a:solidFill>
              </a:rPr>
              <a:t>ข้า</a:t>
            </a:r>
            <a:r>
              <a:rPr lang="th-TH" sz="2400" b="1" dirty="0" smtClean="0">
                <a:solidFill>
                  <a:schemeClr val="tx1"/>
                </a:solidFill>
              </a:rPr>
              <a:t>รักพระองค์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</a:rPr>
              <a:t>ข้า</a:t>
            </a:r>
            <a:r>
              <a:rPr lang="th-TH" sz="2400" b="1" dirty="0" smtClean="0">
                <a:solidFill>
                  <a:schemeClr val="tx1"/>
                </a:solidFill>
              </a:rPr>
              <a:t>จึงขอบูชา </a:t>
            </a:r>
          </a:p>
          <a:p>
            <a:pPr algn="l"/>
            <a:r>
              <a:rPr lang="th-TH" sz="2400" b="1" dirty="0" smtClean="0">
                <a:solidFill>
                  <a:schemeClr val="tx1"/>
                </a:solidFill>
              </a:rPr>
              <a:t>ด้วยเสียงสรรเสริญ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</a:rPr>
              <a:t>พระ</a:t>
            </a:r>
            <a:r>
              <a:rPr lang="th-TH" sz="2400" b="1" dirty="0" smtClean="0">
                <a:solidFill>
                  <a:schemeClr val="tx1"/>
                </a:solidFill>
              </a:rPr>
              <a:t>เยซูของข้า </a:t>
            </a:r>
          </a:p>
          <a:p>
            <a:pPr algn="l"/>
            <a:endParaRPr lang="th-TH" sz="2400" b="1" dirty="0" smtClean="0">
              <a:solidFill>
                <a:schemeClr val="tx1"/>
              </a:solidFill>
            </a:endParaRPr>
          </a:p>
          <a:p>
            <a:pPr algn="l"/>
            <a:r>
              <a:rPr lang="th-TH" sz="2400" b="1" dirty="0" smtClean="0">
                <a:solidFill>
                  <a:schemeClr val="tx1"/>
                </a:solidFill>
              </a:rPr>
              <a:t>มหาราชา  ข้าสดุดี  องค์ผู้พลีพระชนม์ </a:t>
            </a:r>
          </a:p>
          <a:p>
            <a:pPr algn="l"/>
            <a:r>
              <a:rPr lang="th-TH" sz="2400" b="1" dirty="0" smtClean="0">
                <a:solidFill>
                  <a:schemeClr val="tx1"/>
                </a:solidFill>
              </a:rPr>
              <a:t>พระชนม์ชีพ  เพื่อไถ่ข้า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ข้ารักพระองค์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ข้ารักพระองค์ thai</dc:title>
  <dc:creator>FRONT</dc:creator>
  <cp:lastModifiedBy>FRONT</cp:lastModifiedBy>
  <cp:revision>7</cp:revision>
  <dcterms:created xsi:type="dcterms:W3CDTF">2024-06-21T20:51:13Z</dcterms:created>
  <dcterms:modified xsi:type="dcterms:W3CDTF">2024-06-24T12:55:44Z</dcterms:modified>
</cp:coreProperties>
</file>