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FA263-FF33-414C-9CBC-24C7F5687D51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0D35-49E5-40D9-A2D0-066D5DAC3B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FA263-FF33-414C-9CBC-24C7F5687D51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0D35-49E5-40D9-A2D0-066D5DAC3B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FA263-FF33-414C-9CBC-24C7F5687D51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0D35-49E5-40D9-A2D0-066D5DAC3B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FA263-FF33-414C-9CBC-24C7F5687D51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0D35-49E5-40D9-A2D0-066D5DAC3B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FA263-FF33-414C-9CBC-24C7F5687D51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0D35-49E5-40D9-A2D0-066D5DAC3B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FA263-FF33-414C-9CBC-24C7F5687D51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0D35-49E5-40D9-A2D0-066D5DAC3B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FA263-FF33-414C-9CBC-24C7F5687D51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0D35-49E5-40D9-A2D0-066D5DAC3B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FA263-FF33-414C-9CBC-24C7F5687D51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0D35-49E5-40D9-A2D0-066D5DAC3B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FA263-FF33-414C-9CBC-24C7F5687D51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0D35-49E5-40D9-A2D0-066D5DAC3B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FA263-FF33-414C-9CBC-24C7F5687D51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0D35-49E5-40D9-A2D0-066D5DAC3B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FA263-FF33-414C-9CBC-24C7F5687D51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0D35-49E5-40D9-A2D0-066D5DAC3B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FFA263-FF33-414C-9CBC-24C7F5687D51}" type="datetimeFigureOut">
              <a:rPr lang="en-US" smtClean="0"/>
              <a:pPr/>
              <a:t>6/3/2024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190D35-49E5-40D9-A2D0-066D5DAC3B9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have decided to follow Jesus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Yesuvin Pinne Pogathuninth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0"/>
            <a:ext cx="7467600" cy="609600"/>
          </a:xfrm>
        </p:spPr>
        <p:txBody>
          <a:bodyPr>
            <a:noAutofit/>
          </a:bodyPr>
          <a:lstStyle/>
          <a:p>
            <a:r>
              <a:rPr lang="ta-IN" sz="2400" dirty="0" smtClean="0"/>
              <a:t> </a:t>
            </a:r>
            <a:r>
              <a:rPr lang="ta-IN" sz="2400" b="1" dirty="0" smtClean="0"/>
              <a:t>இயேசுவின் பின்னேபோகத் </a:t>
            </a:r>
            <a:r>
              <a:rPr lang="ta-IN" sz="2400" b="1" dirty="0" smtClean="0"/>
              <a:t>துணிந்தேன்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smtClean="0"/>
              <a:t> </a:t>
            </a:r>
            <a:r>
              <a:rPr lang="en-US" sz="2400" b="1" dirty="0" err="1" smtClean="0"/>
              <a:t>Yesuvin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Pinne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Pogathuninthen</a:t>
            </a:r>
            <a:endParaRPr lang="en-US" sz="2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609600"/>
            <a:ext cx="9525000" cy="5334000"/>
          </a:xfrm>
        </p:spPr>
        <p:txBody>
          <a:bodyPr numCol="2">
            <a:noAutofit/>
          </a:bodyPr>
          <a:lstStyle/>
          <a:p>
            <a:pPr algn="l"/>
            <a:r>
              <a:rPr lang="ta-IN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இயேசுவின் பின்னே போகத் துணிந்தேன்</a:t>
            </a:r>
          </a:p>
          <a:p>
            <a:pPr algn="l"/>
            <a:r>
              <a:rPr lang="ta-IN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இயேசுவின் பின்னே போகத் துணிந்தேன்</a:t>
            </a:r>
          </a:p>
          <a:p>
            <a:pPr algn="l"/>
            <a:r>
              <a:rPr lang="ta-IN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இயேசுவின் பின்னே போகத் துணிந்தேன்</a:t>
            </a:r>
          </a:p>
          <a:p>
            <a:pPr algn="l"/>
            <a:r>
              <a:rPr lang="ta-IN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பின்னோக்கேன் நான் பின்னோக்கேன் நான்</a:t>
            </a:r>
          </a:p>
          <a:p>
            <a:pPr algn="l"/>
            <a:endParaRPr lang="ta-IN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உலகம் என் பின்னே சிலுவை என் முன்னே</a:t>
            </a:r>
          </a:p>
          <a:p>
            <a:pPr algn="l"/>
            <a:r>
              <a:rPr lang="ta-IN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உலகம் என் பின்னே சிலுவை என் முன்னே</a:t>
            </a:r>
          </a:p>
          <a:p>
            <a:pPr algn="l"/>
            <a:r>
              <a:rPr lang="ta-IN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உலகம் என் பின்னே சிலுவை என் முன்னே</a:t>
            </a:r>
          </a:p>
          <a:p>
            <a:pPr algn="l"/>
            <a:r>
              <a:rPr lang="ta-IN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பின்னோக்கேன் நான் பின்னோக்கேன் நான்</a:t>
            </a:r>
          </a:p>
          <a:p>
            <a:pPr algn="l"/>
            <a:endParaRPr lang="ta-IN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கஷ்டம் என் இன்பம் நஷ்டம் என் லாபம் </a:t>
            </a:r>
          </a:p>
          <a:p>
            <a:pPr algn="l"/>
            <a:r>
              <a:rPr lang="ta-IN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கஷ்டம் என் இன்பம் நஷ்டம் என் லாபம் </a:t>
            </a:r>
          </a:p>
          <a:p>
            <a:pPr algn="l"/>
            <a:r>
              <a:rPr lang="ta-IN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கஷ்டம் என் இன்பம் நஷ்டம் என் லாபம் </a:t>
            </a:r>
          </a:p>
          <a:p>
            <a:pPr algn="l"/>
            <a:r>
              <a:rPr lang="ta-IN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பின்னோக்கேன் நான் பின்னோக்கேன் நான்</a:t>
            </a:r>
          </a:p>
          <a:p>
            <a:pPr algn="l"/>
            <a:endParaRPr lang="ta-IN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என் மீட்பர் பாதை என்றும் பின்செல்வேன்</a:t>
            </a:r>
          </a:p>
          <a:p>
            <a:pPr algn="l"/>
            <a:r>
              <a:rPr lang="ta-IN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என் மீட்பர் பாதை என்றும் பின்செல்வேன்</a:t>
            </a:r>
          </a:p>
          <a:p>
            <a:pPr algn="l"/>
            <a:r>
              <a:rPr lang="ta-IN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என் மீட்பர் பாதை என்றும் பின்செல்வேன்</a:t>
            </a:r>
          </a:p>
          <a:p>
            <a:pPr algn="l"/>
            <a:r>
              <a:rPr lang="ta-IN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பின்னோக்கேன் நான் பின்னோக்கேன் நான்</a:t>
            </a:r>
          </a:p>
          <a:p>
            <a:pPr algn="l"/>
            <a:endParaRPr lang="ta-IN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இயேசு என் ஆசை சீயோன் என் வாஞ்சை</a:t>
            </a:r>
          </a:p>
          <a:p>
            <a:pPr algn="l"/>
            <a:r>
              <a:rPr lang="ta-IN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இயேசு என் ஆசை சீயோன் என் வாஞ்சை</a:t>
            </a:r>
          </a:p>
          <a:p>
            <a:pPr algn="l"/>
            <a:r>
              <a:rPr lang="ta-IN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இயேசு என் ஆசை சீயோன் என் வாஞ்சை</a:t>
            </a:r>
          </a:p>
          <a:p>
            <a:pPr algn="l"/>
            <a:r>
              <a:rPr lang="ta-IN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பின்னோக்கேன் நான் பின்னோக்கேன் நான்</a:t>
            </a:r>
          </a:p>
          <a:p>
            <a:pPr algn="l"/>
            <a:endParaRPr lang="ta-IN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6. நேசரின் சித்தம் செய்வதென் வாஞ்சை</a:t>
            </a:r>
          </a:p>
          <a:p>
            <a:pPr algn="l"/>
            <a:r>
              <a:rPr lang="ta-IN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நேசரின் சித்தம் செய்வதென் வாஞ்சை</a:t>
            </a:r>
          </a:p>
          <a:p>
            <a:pPr algn="l"/>
            <a:r>
              <a:rPr lang="ta-IN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நேசரின் சித்தம் செய்வதென் வாஞ்சை</a:t>
            </a:r>
          </a:p>
          <a:p>
            <a:pPr algn="l"/>
            <a:r>
              <a:rPr lang="ta-IN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பின்னோக்கேன் நான் பின்னோக்கேன் நான்</a:t>
            </a:r>
          </a:p>
          <a:p>
            <a:pPr algn="l"/>
            <a:endParaRPr lang="ta-IN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7. செல்வேன் நான் வேகம் வெல்வேன் நான் கிரீடம்</a:t>
            </a:r>
          </a:p>
          <a:p>
            <a:pPr algn="l"/>
            <a:r>
              <a:rPr lang="ta-IN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செல்வேன் நான் வேகம் வெல்வேன் நான் கிரீடம்</a:t>
            </a:r>
          </a:p>
          <a:p>
            <a:pPr algn="l"/>
            <a:r>
              <a:rPr lang="ta-IN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செல்வேன் நான் வேகம் வெல்வேன் நான் கிரீடம்</a:t>
            </a:r>
          </a:p>
          <a:p>
            <a:pPr algn="l"/>
            <a:r>
              <a:rPr lang="ta-IN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பின்னோக்கேன் நான் பின்னோக்கேன் நான்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Yesuvin</a:t>
            </a:r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pinnae</a:t>
            </a:r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pokath</a:t>
            </a:r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thunninthaen</a:t>
            </a:r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Yesuvin</a:t>
            </a:r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pinnae</a:t>
            </a:r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pokath</a:t>
            </a:r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thunninthaen</a:t>
            </a:r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Yesuvin</a:t>
            </a:r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pinnae</a:t>
            </a:r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pokath</a:t>
            </a:r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thunninthaen</a:t>
            </a:r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pinnokkaen</a:t>
            </a:r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naan</a:t>
            </a:r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pinnokkaen</a:t>
            </a:r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naan</a:t>
            </a:r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ulakam</a:t>
            </a:r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en </a:t>
            </a:r>
            <a:r>
              <a:rPr lang="en-US" sz="1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pinnae</a:t>
            </a:r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siluvai</a:t>
            </a:r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en </a:t>
            </a:r>
            <a:r>
              <a:rPr lang="en-US" sz="1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munnae</a:t>
            </a:r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ulakam</a:t>
            </a:r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en </a:t>
            </a:r>
            <a:r>
              <a:rPr lang="en-US" sz="1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pinnae</a:t>
            </a:r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siluvai</a:t>
            </a:r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en </a:t>
            </a:r>
            <a:r>
              <a:rPr lang="en-US" sz="1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munnae</a:t>
            </a:r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ulakam</a:t>
            </a:r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en </a:t>
            </a:r>
            <a:r>
              <a:rPr lang="en-US" sz="1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pinnae</a:t>
            </a:r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siluvai</a:t>
            </a:r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en </a:t>
            </a:r>
            <a:r>
              <a:rPr lang="en-US" sz="1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munnae</a:t>
            </a:r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pinnokkaen</a:t>
            </a:r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naan</a:t>
            </a:r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pinnokkaen</a:t>
            </a:r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naan</a:t>
            </a:r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kashdam</a:t>
            </a:r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en </a:t>
            </a:r>
            <a:r>
              <a:rPr lang="en-US" sz="1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inpam</a:t>
            </a:r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nashdam</a:t>
            </a:r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en </a:t>
            </a:r>
            <a:r>
              <a:rPr lang="en-US" sz="1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laapam</a:t>
            </a:r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kashdam</a:t>
            </a:r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en </a:t>
            </a:r>
            <a:r>
              <a:rPr lang="en-US" sz="1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inpam</a:t>
            </a:r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nashdam</a:t>
            </a:r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en </a:t>
            </a:r>
            <a:r>
              <a:rPr lang="en-US" sz="1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laapam</a:t>
            </a:r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kashdam</a:t>
            </a:r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en </a:t>
            </a:r>
            <a:r>
              <a:rPr lang="en-US" sz="1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inpam</a:t>
            </a:r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nashdam</a:t>
            </a:r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en </a:t>
            </a:r>
            <a:r>
              <a:rPr lang="en-US" sz="1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laapam</a:t>
            </a:r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pinnokkaen</a:t>
            </a:r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naan</a:t>
            </a:r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pinnokkaen</a:t>
            </a:r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naan</a:t>
            </a:r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en </a:t>
            </a:r>
            <a:r>
              <a:rPr lang="en-US" sz="1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meetpar</a:t>
            </a:r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paathai</a:t>
            </a:r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entum</a:t>
            </a:r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pinselvaen</a:t>
            </a:r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</a:t>
            </a:r>
            <a:r>
              <a:rPr lang="en-US" sz="1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meetpar</a:t>
            </a:r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paathai</a:t>
            </a:r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entum</a:t>
            </a:r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pinselvaen</a:t>
            </a:r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</a:t>
            </a:r>
            <a:r>
              <a:rPr lang="en-US" sz="1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meetpar</a:t>
            </a:r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paathai</a:t>
            </a:r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entum</a:t>
            </a:r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pinselvaen</a:t>
            </a:r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pinnokkaen</a:t>
            </a:r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naan</a:t>
            </a:r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pinnokkaen</a:t>
            </a:r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naan</a:t>
            </a:r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</a:t>
            </a:r>
            <a:r>
              <a:rPr lang="en-US" sz="1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en </a:t>
            </a:r>
            <a:r>
              <a:rPr lang="en-US" sz="1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aasai</a:t>
            </a:r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seeyon</a:t>
            </a:r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en </a:t>
            </a:r>
            <a:r>
              <a:rPr lang="en-US" sz="1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vaanjai</a:t>
            </a:r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en </a:t>
            </a:r>
            <a:r>
              <a:rPr lang="en-US" sz="1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aasai</a:t>
            </a:r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seeyon</a:t>
            </a:r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en </a:t>
            </a:r>
            <a:r>
              <a:rPr lang="en-US" sz="1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vaanjai</a:t>
            </a:r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en </a:t>
            </a:r>
            <a:r>
              <a:rPr lang="en-US" sz="1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aasai</a:t>
            </a:r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seeyon</a:t>
            </a:r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en </a:t>
            </a:r>
            <a:r>
              <a:rPr lang="en-US" sz="1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vaanjai</a:t>
            </a:r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pinnokkaen</a:t>
            </a:r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naan</a:t>
            </a:r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pinnokkaen</a:t>
            </a:r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naan</a:t>
            </a:r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6. </a:t>
            </a:r>
            <a:r>
              <a:rPr lang="en-US" sz="1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naesarin</a:t>
            </a:r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siththam</a:t>
            </a:r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seyvathen</a:t>
            </a:r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vaanjai</a:t>
            </a:r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naesarin</a:t>
            </a:r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siththam</a:t>
            </a:r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seyvathen</a:t>
            </a:r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vaanjai</a:t>
            </a:r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naesarin</a:t>
            </a:r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siththam</a:t>
            </a:r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seyvathen</a:t>
            </a:r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vaanjai</a:t>
            </a:r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pinnokkaen</a:t>
            </a:r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naan</a:t>
            </a:r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pinnokkaen</a:t>
            </a:r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naan</a:t>
            </a:r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7. </a:t>
            </a:r>
            <a:r>
              <a:rPr lang="en-US" sz="1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selvaen</a:t>
            </a:r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naan</a:t>
            </a:r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vaekam</a:t>
            </a:r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velvaen</a:t>
            </a:r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naan</a:t>
            </a:r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kireedam</a:t>
            </a:r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selvaen</a:t>
            </a:r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naan</a:t>
            </a:r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vaekam</a:t>
            </a:r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velvaen</a:t>
            </a:r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naan</a:t>
            </a:r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kireedam</a:t>
            </a:r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selvaen</a:t>
            </a:r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naan</a:t>
            </a:r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vaekam</a:t>
            </a:r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velvaen</a:t>
            </a:r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naan</a:t>
            </a:r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kireedam</a:t>
            </a:r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pinnokkaen</a:t>
            </a:r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naan</a:t>
            </a:r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pinnokkaen</a:t>
            </a:r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naan</a:t>
            </a:r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1576</TotalTime>
  <Words>312</Words>
  <Application>Microsoft Office PowerPoint</Application>
  <PresentationFormat>On-screen Show (4:3)</PresentationFormat>
  <Paragraphs>70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இயேசுவின் பின்னேபோகத் துணிந்தேன்  Yesuvin Pinne Pogathuninthen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Yesuvin Pinne Pogathuninthen  இயேசுவின் பின்னேபோகத் துணிந்தேன்</dc:title>
  <dc:creator>FRONT</dc:creator>
  <cp:lastModifiedBy>FRONT</cp:lastModifiedBy>
  <cp:revision>8</cp:revision>
  <dcterms:created xsi:type="dcterms:W3CDTF">2024-05-27T15:41:12Z</dcterms:created>
  <dcterms:modified xsi:type="dcterms:W3CDTF">2024-06-03T15:47:49Z</dcterms:modified>
</cp:coreProperties>
</file>