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4CC47-3191-417C-B855-F62DBA599D3A}" type="datetimeFigureOut">
              <a:rPr lang="en-US" smtClean="0"/>
              <a:pPr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9AA04-73C5-478D-8188-1809CDDBA5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4CC47-3191-417C-B855-F62DBA599D3A}" type="datetimeFigureOut">
              <a:rPr lang="en-US" smtClean="0"/>
              <a:pPr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9AA04-73C5-478D-8188-1809CDDBA5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4CC47-3191-417C-B855-F62DBA599D3A}" type="datetimeFigureOut">
              <a:rPr lang="en-US" smtClean="0"/>
              <a:pPr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9AA04-73C5-478D-8188-1809CDDBA5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4CC47-3191-417C-B855-F62DBA599D3A}" type="datetimeFigureOut">
              <a:rPr lang="en-US" smtClean="0"/>
              <a:pPr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9AA04-73C5-478D-8188-1809CDDBA5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4CC47-3191-417C-B855-F62DBA599D3A}" type="datetimeFigureOut">
              <a:rPr lang="en-US" smtClean="0"/>
              <a:pPr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9AA04-73C5-478D-8188-1809CDDBA5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4CC47-3191-417C-B855-F62DBA599D3A}" type="datetimeFigureOut">
              <a:rPr lang="en-US" smtClean="0"/>
              <a:pPr/>
              <a:t>6/20/2024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9AA04-73C5-478D-8188-1809CDDBA5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4CC47-3191-417C-B855-F62DBA599D3A}" type="datetimeFigureOut">
              <a:rPr lang="en-US" smtClean="0"/>
              <a:pPr/>
              <a:t>6/20/2024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9AA04-73C5-478D-8188-1809CDDBA5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4CC47-3191-417C-B855-F62DBA599D3A}" type="datetimeFigureOut">
              <a:rPr lang="en-US" smtClean="0"/>
              <a:pPr/>
              <a:t>6/20/2024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9AA04-73C5-478D-8188-1809CDDBA5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4CC47-3191-417C-B855-F62DBA599D3A}" type="datetimeFigureOut">
              <a:rPr lang="en-US" smtClean="0"/>
              <a:pPr/>
              <a:t>6/20/2024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9AA04-73C5-478D-8188-1809CDDBA5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4CC47-3191-417C-B855-F62DBA599D3A}" type="datetimeFigureOut">
              <a:rPr lang="en-US" smtClean="0"/>
              <a:pPr/>
              <a:t>6/20/2024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9AA04-73C5-478D-8188-1809CDDBA5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4CC47-3191-417C-B855-F62DBA599D3A}" type="datetimeFigureOut">
              <a:rPr lang="en-US" smtClean="0"/>
              <a:pPr/>
              <a:t>6/20/2024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9AA04-73C5-478D-8188-1809CDDBA5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64CC47-3191-417C-B855-F62DBA599D3A}" type="datetimeFigureOut">
              <a:rPr lang="en-US" smtClean="0"/>
              <a:pPr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89AA04-73C5-478D-8188-1809CDDBA50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 Is Power In The Blood.jpg"/>
          <p:cNvPicPr>
            <a:picLocks noChangeAspect="1"/>
          </p:cNvPicPr>
          <p:nvPr userDrawn="1"/>
        </p:nvPicPr>
        <p:blipFill>
          <a:blip r:embed="rId14" cstate="print">
            <a:lum bright="8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यीशु के लहू में शक्ति ह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844" y="1"/>
            <a:ext cx="8858312" cy="642918"/>
          </a:xfrm>
        </p:spPr>
        <p:txBody>
          <a:bodyPr>
            <a:noAutofit/>
          </a:bodyPr>
          <a:lstStyle/>
          <a:p>
            <a:r>
              <a:rPr lang="hi-IN" sz="3200" b="1" dirty="0" smtClean="0"/>
              <a:t>यीशु </a:t>
            </a:r>
            <a:r>
              <a:rPr lang="hi-IN" sz="3200" b="1" dirty="0" smtClean="0"/>
              <a:t>के लहू में शक्ति </a:t>
            </a:r>
            <a:r>
              <a:rPr lang="hi-IN" sz="3200" b="1" dirty="0" smtClean="0"/>
              <a:t>है</a:t>
            </a:r>
            <a:r>
              <a:rPr lang="en-US" sz="3200" b="1" dirty="0" smtClean="0"/>
              <a:t>   </a:t>
            </a:r>
            <a:r>
              <a:rPr lang="en-US" sz="3200" b="1" dirty="0" err="1" smtClean="0"/>
              <a:t>Yeshu</a:t>
            </a:r>
            <a:r>
              <a:rPr lang="en-US" sz="3200" b="1" dirty="0" smtClean="0"/>
              <a:t> </a:t>
            </a:r>
            <a:r>
              <a:rPr lang="en-US" sz="3200" b="1" dirty="0" err="1"/>
              <a:t>Lahu</a:t>
            </a:r>
            <a:r>
              <a:rPr lang="en-US" sz="3200" b="1" dirty="0"/>
              <a:t> </a:t>
            </a:r>
            <a:r>
              <a:rPr lang="en-US" sz="3200" b="1" dirty="0" err="1"/>
              <a:t>mei</a:t>
            </a:r>
            <a:r>
              <a:rPr lang="en-US" sz="3200" b="1" dirty="0"/>
              <a:t> </a:t>
            </a:r>
            <a:r>
              <a:rPr lang="en-US" sz="3200" b="1" dirty="0" err="1"/>
              <a:t>Shakti</a:t>
            </a:r>
            <a:r>
              <a:rPr lang="en-US" sz="3200" b="1" dirty="0"/>
              <a:t> </a:t>
            </a:r>
            <a:r>
              <a:rPr lang="en-US" sz="3200" b="1" dirty="0" err="1" smtClean="0"/>
              <a:t>Hei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8596" y="785794"/>
            <a:ext cx="3786214" cy="4154016"/>
          </a:xfrm>
        </p:spPr>
        <p:txBody>
          <a:bodyPr>
            <a:noAutofit/>
          </a:bodyPr>
          <a:lstStyle/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क्या तुम होना चाहते हो हिम से सफ़ेद.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लहू में शक्ति है, लहू में शक्ति है.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क्या तुम चाहते छुटकारा और क्षमा.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यीशु के लहू में शक्ति है.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Ch.</a:t>
            </a:r>
          </a:p>
          <a:p>
            <a:pPr algn="l"/>
            <a:r>
              <a:rPr lang="hi-IN" sz="1600" b="1" dirty="0" smtClean="0">
                <a:solidFill>
                  <a:srgbClr val="FF0000"/>
                </a:solidFill>
              </a:rPr>
              <a:t>शक्ति है है अद्भुत शक्ति है.</a:t>
            </a:r>
          </a:p>
          <a:p>
            <a:pPr algn="l"/>
            <a:r>
              <a:rPr lang="hi-IN" sz="1600" b="1" dirty="0" smtClean="0">
                <a:solidFill>
                  <a:srgbClr val="FF0000"/>
                </a:solidFill>
              </a:rPr>
              <a:t>लहू में लहू में.</a:t>
            </a:r>
          </a:p>
          <a:p>
            <a:pPr algn="l"/>
            <a:r>
              <a:rPr lang="hi-IN" sz="1600" b="1" dirty="0" smtClean="0">
                <a:solidFill>
                  <a:srgbClr val="FF0000"/>
                </a:solidFill>
              </a:rPr>
              <a:t>शक्ति है है अद्भुत शक्ति है</a:t>
            </a:r>
          </a:p>
          <a:p>
            <a:pPr algn="l"/>
            <a:r>
              <a:rPr lang="hi-IN" sz="1600" b="1" dirty="0" smtClean="0">
                <a:solidFill>
                  <a:srgbClr val="FF0000"/>
                </a:solidFill>
              </a:rPr>
              <a:t>यीशु के लहू में है.   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क्या तुम चाहते चंगाई और खुशी.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यीशु के नाम से मिलती है खुशी.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क्या तुम चाहते हो आत्मा का अभिषेक.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यीशु के लहू में शक्ति है.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क्या तुम चाहते हो आशीष  जीवन.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यीशु को आभी दो अपना मन.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क्या तुम चाहते  सामर्थ्यथी और विजय.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यीशु के लहू में शक्ति है</a:t>
            </a:r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</TotalTime>
  <Words>137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यीशु के लहू में शक्ति है   Yeshu Lahu mei Shakti Hei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Yeshu Lahu mei Shakti Hei </dc:title>
  <dc:creator>mary</dc:creator>
  <cp:lastModifiedBy>FRONT</cp:lastModifiedBy>
  <cp:revision>8</cp:revision>
  <dcterms:created xsi:type="dcterms:W3CDTF">2022-09-24T15:47:57Z</dcterms:created>
  <dcterms:modified xsi:type="dcterms:W3CDTF">2024-06-20T17:05:33Z</dcterms:modified>
</cp:coreProperties>
</file>