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0F351-3ABC-4189-8C7D-0E585CFC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FAEBD-7A64-42F1-B355-F13E4CDCD0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6C1E7-4B12-404C-8E92-54C18367652F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2CF1-54BC-4F3B-A1B8-DEE5B07214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mequ Me Udolu Mai(Lydia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1"/>
            <a:ext cx="6643734" cy="50004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Yamequ</a:t>
            </a:r>
            <a:r>
              <a:rPr lang="en-US" b="1" dirty="0" smtClean="0"/>
              <a:t> Me </a:t>
            </a:r>
            <a:r>
              <a:rPr lang="en-US" b="1" dirty="0" err="1" smtClean="0"/>
              <a:t>Udolu</a:t>
            </a:r>
            <a:r>
              <a:rPr lang="en-US" b="1" dirty="0" smtClean="0"/>
              <a:t> Mai(Lydia)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642918"/>
            <a:ext cx="4429156" cy="4210064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Yamequ</a:t>
            </a:r>
            <a:r>
              <a:rPr lang="en-US" sz="1800" b="1" dirty="0" smtClean="0">
                <a:solidFill>
                  <a:schemeClr val="tx1"/>
                </a:solidFill>
              </a:rPr>
              <a:t> Me </a:t>
            </a:r>
            <a:r>
              <a:rPr lang="en-US" sz="1800" b="1" dirty="0" err="1" smtClean="0">
                <a:solidFill>
                  <a:schemeClr val="tx1"/>
                </a:solidFill>
              </a:rPr>
              <a:t>Udolu</a:t>
            </a:r>
            <a:r>
              <a:rPr lang="en-US" sz="1800" b="1" dirty="0" smtClean="0">
                <a:solidFill>
                  <a:schemeClr val="tx1"/>
                </a:solidFill>
              </a:rPr>
              <a:t> Mai, </a:t>
            </a:r>
            <a:r>
              <a:rPr lang="en-US" sz="1800" b="1" dirty="0" err="1" smtClean="0">
                <a:solidFill>
                  <a:schemeClr val="tx1"/>
                </a:solidFill>
              </a:rPr>
              <a:t>Me’u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seretaka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Na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Vakabula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dokai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Karisito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Jisu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Me </a:t>
            </a:r>
            <a:r>
              <a:rPr lang="en-US" sz="1800" b="1" dirty="0" err="1" smtClean="0">
                <a:solidFill>
                  <a:schemeClr val="tx1"/>
                </a:solidFill>
              </a:rPr>
              <a:t>bau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veivuke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Jisu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Ni’u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vakatakila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Na </a:t>
            </a:r>
            <a:r>
              <a:rPr lang="en-US" sz="1800" b="1" dirty="0" err="1" smtClean="0">
                <a:solidFill>
                  <a:schemeClr val="tx1"/>
                </a:solidFill>
              </a:rPr>
              <a:t>nona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loloma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Vei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kecega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Na </a:t>
            </a:r>
            <a:r>
              <a:rPr lang="en-US" sz="1800" b="1" dirty="0" err="1" smtClean="0">
                <a:solidFill>
                  <a:schemeClr val="tx1"/>
                </a:solidFill>
              </a:rPr>
              <a:t>rere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taqaya</a:t>
            </a:r>
            <a:r>
              <a:rPr lang="en-US" sz="1800" b="1" dirty="0" smtClean="0">
                <a:solidFill>
                  <a:schemeClr val="tx1"/>
                </a:solidFill>
              </a:rPr>
              <a:t>, Na </a:t>
            </a:r>
            <a:r>
              <a:rPr lang="en-US" sz="1800" b="1" dirty="0" err="1" smtClean="0">
                <a:solidFill>
                  <a:schemeClr val="tx1"/>
                </a:solidFill>
              </a:rPr>
              <a:t>sese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buto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 </a:t>
            </a:r>
            <a:r>
              <a:rPr lang="en-US" sz="1800" b="1" dirty="0" err="1" smtClean="0">
                <a:solidFill>
                  <a:schemeClr val="tx1"/>
                </a:solidFill>
              </a:rPr>
              <a:t>oti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gole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Kivei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Karisito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Sa </a:t>
            </a:r>
            <a:r>
              <a:rPr lang="en-US" sz="1800" b="1" dirty="0" err="1" smtClean="0">
                <a:solidFill>
                  <a:schemeClr val="tx1"/>
                </a:solidFill>
              </a:rPr>
              <a:t>vosa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qai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reki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mai</a:t>
            </a:r>
            <a:r>
              <a:rPr lang="en-US" sz="1800" b="1" dirty="0" smtClean="0">
                <a:solidFill>
                  <a:schemeClr val="tx1"/>
                </a:solidFill>
              </a:rPr>
              <a:t> Na </a:t>
            </a:r>
            <a:r>
              <a:rPr lang="en-US" sz="1800" b="1" dirty="0" err="1" smtClean="0">
                <a:solidFill>
                  <a:schemeClr val="tx1"/>
                </a:solidFill>
              </a:rPr>
              <a:t>yalo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vutugu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Na </a:t>
            </a:r>
            <a:r>
              <a:rPr lang="en-US" sz="1800" b="1" dirty="0" err="1" smtClean="0">
                <a:solidFill>
                  <a:schemeClr val="tx1"/>
                </a:solidFill>
              </a:rPr>
              <a:t>mataboko</a:t>
            </a:r>
            <a:r>
              <a:rPr lang="en-US" sz="1800" b="1" dirty="0" smtClean="0">
                <a:solidFill>
                  <a:schemeClr val="tx1"/>
                </a:solidFill>
              </a:rPr>
              <a:t>, e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rai</a:t>
            </a:r>
            <a:r>
              <a:rPr lang="en-US" sz="1800" b="1" dirty="0" smtClean="0">
                <a:solidFill>
                  <a:schemeClr val="tx1"/>
                </a:solidFill>
              </a:rPr>
              <a:t>, Na bale, e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5. </a:t>
            </a:r>
            <a:r>
              <a:rPr lang="it-IT" sz="1800" b="1" dirty="0" smtClean="0">
                <a:solidFill>
                  <a:schemeClr val="tx1"/>
                </a:solidFill>
              </a:rPr>
              <a:t>Yaloda  </a:t>
            </a:r>
            <a:r>
              <a:rPr lang="en-US" sz="1800" b="1" dirty="0" err="1" smtClean="0">
                <a:solidFill>
                  <a:schemeClr val="tx1"/>
                </a:solidFill>
              </a:rPr>
              <a:t>kece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savai</a:t>
            </a:r>
            <a:r>
              <a:rPr lang="en-US" sz="1800" b="1" dirty="0" smtClean="0">
                <a:solidFill>
                  <a:schemeClr val="tx1"/>
                </a:solidFill>
              </a:rPr>
              <a:t>, Ni </a:t>
            </a:r>
            <a:r>
              <a:rPr lang="en-US" sz="1800" b="1" dirty="0" err="1" smtClean="0">
                <a:solidFill>
                  <a:schemeClr val="tx1"/>
                </a:solidFill>
              </a:rPr>
              <a:t>livi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dra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Ka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tasere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vau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noda</a:t>
            </a:r>
            <a:r>
              <a:rPr lang="en-US" sz="1800" b="1" dirty="0" smtClean="0">
                <a:solidFill>
                  <a:schemeClr val="tx1"/>
                </a:solidFill>
              </a:rPr>
              <a:t> ca.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6. Tou rai vei </a:t>
            </a:r>
            <a:r>
              <a:rPr lang="it-IT" sz="1800" b="1" dirty="0" smtClean="0">
                <a:solidFill>
                  <a:schemeClr val="tx1"/>
                </a:solidFill>
              </a:rPr>
              <a:t>koya </a:t>
            </a:r>
            <a:r>
              <a:rPr lang="it-IT" sz="1800" b="1" dirty="0" smtClean="0">
                <a:solidFill>
                  <a:schemeClr val="tx1"/>
                </a:solidFill>
              </a:rPr>
              <a:t>e daidai, Ka ravi tu vua,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Qai bula vakayalo mai E na loloma ga.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137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Yamequ Me Udolu Mai(Lydia)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Yamequ Me Udolu Mai</dc:title>
  <dc:creator>mary</dc:creator>
  <cp:lastModifiedBy>FRONT</cp:lastModifiedBy>
  <cp:revision>15</cp:revision>
  <dcterms:created xsi:type="dcterms:W3CDTF">2022-08-06T16:06:09Z</dcterms:created>
  <dcterms:modified xsi:type="dcterms:W3CDTF">2024-06-06T14:22:27Z</dcterms:modified>
</cp:coreProperties>
</file>