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DE98-92D1-4DC8-8052-246E63252E18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CCA1-3B9C-4C84-AE5A-E3FD6D3D9B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ve of Go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260" y="228600"/>
            <a:ext cx="6477000" cy="4572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Wysłowić miłość Boga do </a:t>
            </a:r>
            <a:r>
              <a:rPr lang="pl-PL" b="1" dirty="0" smtClean="0"/>
              <a:t>nas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434340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Wysłowić miłość Boga do nas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próżno język trudzi się;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Ponad najwyższą sięga z gwiazd,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najgłębszym piekle znajdzie cię.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Skruszona para na kolanach —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za nich Syna Bóg dał;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Błądzące dziecko swe odnalazł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grzech przebaczyć chciał.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Ref</a:t>
            </a:r>
            <a:r>
              <a:rPr lang="pl-PL" sz="1400" b="1" dirty="0" smtClean="0">
                <a:solidFill>
                  <a:srgbClr val="FF0000"/>
                </a:solidFill>
              </a:rPr>
              <a:t>.: 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Miłości Bożej ogrom, głębia,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Niezmierność, czystość i moc!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Nie zdoła nigdy jej wyśpiewać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Ludzki z anielskim głos.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Gdy ścichnie wiatr dziejowych burz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ziemskie trony runą w proch,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kto modlitwą gardzi dziś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gór i skał zawoła w głos,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Miłości Bożej jednak siła,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Niezmiennie trwać będzie wciąż;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odkupieńczej łasce niesie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Ludzki z anielskim głos.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Gdyby w ocean wlać atrament,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Rozciągnąć zwój po nieba brzeg,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każde źdźbło uczynić piórem,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Skrybą zaś każdy stał się człek,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miłość Boga zechcieć spisać,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Ocean wysechłby wnet!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zdoła zwój pomieścić treści,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Choć sięga po nieba kres.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170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Wysłowić miłość Boga do nas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Miłości Bożej ogrom, głębia polish</dc:title>
  <dc:creator>FRONT</dc:creator>
  <cp:lastModifiedBy>FRONT</cp:lastModifiedBy>
  <cp:revision>5</cp:revision>
  <dcterms:created xsi:type="dcterms:W3CDTF">2024-06-08T18:39:50Z</dcterms:created>
  <dcterms:modified xsi:type="dcterms:W3CDTF">2024-06-10T13:32:00Z</dcterms:modified>
</cp:coreProperties>
</file>