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6DA5-05DF-4329-ACFD-44DEF4D35A6D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353C5-8EB7-4BC1-B577-50A3DB8FD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6DA5-05DF-4329-ACFD-44DEF4D35A6D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353C5-8EB7-4BC1-B577-50A3DB8FD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6DA5-05DF-4329-ACFD-44DEF4D35A6D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353C5-8EB7-4BC1-B577-50A3DB8FD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6DA5-05DF-4329-ACFD-44DEF4D35A6D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353C5-8EB7-4BC1-B577-50A3DB8FD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6DA5-05DF-4329-ACFD-44DEF4D35A6D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353C5-8EB7-4BC1-B577-50A3DB8FD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6DA5-05DF-4329-ACFD-44DEF4D35A6D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353C5-8EB7-4BC1-B577-50A3DB8FD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6DA5-05DF-4329-ACFD-44DEF4D35A6D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353C5-8EB7-4BC1-B577-50A3DB8FD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6DA5-05DF-4329-ACFD-44DEF4D35A6D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353C5-8EB7-4BC1-B577-50A3DB8FD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6DA5-05DF-4329-ACFD-44DEF4D35A6D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353C5-8EB7-4BC1-B577-50A3DB8FD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6DA5-05DF-4329-ACFD-44DEF4D35A6D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353C5-8EB7-4BC1-B577-50A3DB8FD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06DA5-05DF-4329-ACFD-44DEF4D35A6D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353C5-8EB7-4BC1-B577-50A3DB8FDE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06DA5-05DF-4329-ACFD-44DEF4D35A6D}" type="datetimeFigureOut">
              <a:rPr lang="en-US" smtClean="0"/>
              <a:pPr/>
              <a:t>6/15/2024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353C5-8EB7-4BC1-B577-50A3DB8FDEA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avior with Me.pn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Vreau să am pe Isus cu m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"/>
            <a:ext cx="6477000" cy="533399"/>
          </a:xfrm>
        </p:spPr>
        <p:txBody>
          <a:bodyPr>
            <a:normAutofit fontScale="90000"/>
          </a:bodyPr>
          <a:lstStyle/>
          <a:p>
            <a:r>
              <a:rPr lang="vi-VN" b="1" dirty="0" smtClean="0"/>
              <a:t>Vreau să am pe Isus cu </a:t>
            </a:r>
            <a:r>
              <a:rPr lang="vi-VN" b="1" dirty="0" smtClean="0"/>
              <a:t>mine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762000"/>
            <a:ext cx="3657600" cy="3886200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Vreau să’am pe Isus cu mine,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 nu pot merge singur,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 să simt a Lui prezenţă.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Pe-al Lui braţ eu sunt sigur.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Refren: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Cu-al meu Domn n’am să mă tem,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Mă las dus unde vrea El,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Fără de murmur voi' să merg,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În urma Domnului meu.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Vreau să’am pe Isus cu mine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Căci credința mea-i slabă,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îmi dă bune cuvinte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 și pace El îmi dă.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Vreau să’am pe Isus cu mine,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 calea-mi de peregrin;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furtunile alină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Ce asupra noastră vin.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113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Vreau să am pe Isus cu mine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Vreau să am pe Isus cu mine romania</dc:title>
  <dc:creator>FRONT</dc:creator>
  <cp:lastModifiedBy>FRONT</cp:lastModifiedBy>
  <cp:revision>6</cp:revision>
  <dcterms:created xsi:type="dcterms:W3CDTF">2024-06-13T23:52:59Z</dcterms:created>
  <dcterms:modified xsi:type="dcterms:W3CDTF">2024-06-15T15:25:02Z</dcterms:modified>
</cp:coreProperties>
</file>