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83199-B0A5-4A2C-8320-542B75DE7CEE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AEA01-FB16-462C-9AA4-6F4C03DFC5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rs toi Seign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0"/>
            <a:ext cx="40386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Vers</a:t>
            </a:r>
            <a:r>
              <a:rPr lang="en-US" b="1" dirty="0"/>
              <a:t> </a:t>
            </a:r>
            <a:r>
              <a:rPr lang="en-US" b="1" dirty="0" err="1"/>
              <a:t>toi</a:t>
            </a:r>
            <a:r>
              <a:rPr lang="en-US" b="1" dirty="0"/>
              <a:t> </a:t>
            </a:r>
            <a:r>
              <a:rPr lang="en-US" b="1" dirty="0" smtClean="0"/>
              <a:t>Seigneur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5562600" cy="1828800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 toi Seigneur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J'élève ma voix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t'adorer,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Mon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Sauveur,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mon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Roi.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Reçois, Seigneur, Comme un doux parfum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L'amour et le chant De nos cœurs reconnaissants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Vers toi Seigneur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 toi Seigneur french</dc:title>
  <dc:creator>FRONT</dc:creator>
  <cp:lastModifiedBy>FRONT</cp:lastModifiedBy>
  <cp:revision>6</cp:revision>
  <dcterms:created xsi:type="dcterms:W3CDTF">2024-04-11T22:32:53Z</dcterms:created>
  <dcterms:modified xsi:type="dcterms:W3CDTF">2024-06-25T14:32:31Z</dcterms:modified>
</cp:coreProperties>
</file>