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CCFD3-B877-457C-83D7-44CDD451A077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9F1C3-3B05-4B70-A801-AB2F35A086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 amo sig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04800"/>
            <a:ext cx="3352800" cy="609599"/>
          </a:xfrm>
        </p:spPr>
        <p:txBody>
          <a:bodyPr>
            <a:noAutofit/>
          </a:bodyPr>
          <a:lstStyle/>
          <a:p>
            <a:r>
              <a:rPr lang="en-US" b="1" dirty="0" smtClean="0"/>
              <a:t>Ti </a:t>
            </a:r>
            <a:r>
              <a:rPr lang="en-US" b="1" dirty="0" err="1" smtClean="0"/>
              <a:t>amo</a:t>
            </a:r>
            <a:r>
              <a:rPr lang="en-US" b="1" dirty="0" smtClean="0"/>
              <a:t> </a:t>
            </a:r>
            <a:r>
              <a:rPr lang="en-US" b="1" dirty="0" smtClean="0"/>
              <a:t>signor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4648200" cy="2438400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amo Signor a Te elevo la voce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adorarti con tutta l'anima mia.</a:t>
            </a:r>
          </a:p>
          <a:p>
            <a:pPr algn="l"/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Gioisci mio Re si rallegri il mio cuor,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dolce Signor e divin Redentor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 amo signor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 amo signor italy</dc:title>
  <dc:creator>FRONT</dc:creator>
  <cp:lastModifiedBy>FRONT</cp:lastModifiedBy>
  <cp:revision>5</cp:revision>
  <dcterms:created xsi:type="dcterms:W3CDTF">2024-06-19T17:06:16Z</dcterms:created>
  <dcterms:modified xsi:type="dcterms:W3CDTF">2024-06-21T14:40:54Z</dcterms:modified>
</cp:coreProperties>
</file>