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DD0D-4856-4D69-BD43-65B41AD5EDC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C8B2-CA94-4EC4-A17E-6609AFC1CB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Savior with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04800"/>
            <a:ext cx="4267200" cy="6857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Savior with </a:t>
            </a:r>
            <a:r>
              <a:rPr lang="en-US" b="1" dirty="0" smtClean="0"/>
              <a:t>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9248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must have 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with me,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I dare not walk alone;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must feel his presence near me,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his arm around me thrown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Then my soul shall fear no ill;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Let him lead me where he will,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go without a murmur,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his footsteps follow still.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must have 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with me,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my faith at best is weak;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can whisper words of comfort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no other voice can speak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 have the Savior with me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onward march of life,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the tempest and the sunshine,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the battle and the strife.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 have the Savior with me,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His eye the way must guide,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I reach the vale of Jordan,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I gain the other side.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Savior with 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Savior with Me </dc:title>
  <dc:creator>FRONT</dc:creator>
  <cp:lastModifiedBy>FRONT</cp:lastModifiedBy>
  <cp:revision>6</cp:revision>
  <dcterms:created xsi:type="dcterms:W3CDTF">2024-06-13T23:41:59Z</dcterms:created>
  <dcterms:modified xsi:type="dcterms:W3CDTF">2024-06-14T16:28:50Z</dcterms:modified>
</cp:coreProperties>
</file>