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DBED-F71A-4648-B30D-E071AA24D442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A3A8-1070-4E59-8F4F-0946FDCAB1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DBED-F71A-4648-B30D-E071AA24D442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A3A8-1070-4E59-8F4F-0946FDCAB1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DBED-F71A-4648-B30D-E071AA24D442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A3A8-1070-4E59-8F4F-0946FDCAB1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DBED-F71A-4648-B30D-E071AA24D442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A3A8-1070-4E59-8F4F-0946FDCAB1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DBED-F71A-4648-B30D-E071AA24D442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A3A8-1070-4E59-8F4F-0946FDCAB1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DBED-F71A-4648-B30D-E071AA24D442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A3A8-1070-4E59-8F4F-0946FDCAB1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DBED-F71A-4648-B30D-E071AA24D442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A3A8-1070-4E59-8F4F-0946FDCAB1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DBED-F71A-4648-B30D-E071AA24D442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A3A8-1070-4E59-8F4F-0946FDCAB1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DBED-F71A-4648-B30D-E071AA24D442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A3A8-1070-4E59-8F4F-0946FDCAB1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DBED-F71A-4648-B30D-E071AA24D442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A3A8-1070-4E59-8F4F-0946FDCAB1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CDBED-F71A-4648-B30D-E071AA24D442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A3A8-1070-4E59-8F4F-0946FDCAB1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CDBED-F71A-4648-B30D-E071AA24D442}" type="datetimeFigureOut">
              <a:rPr lang="en-US" smtClean="0"/>
              <a:pPr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DA3A8-1070-4E59-8F4F-0946FDCAB1B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whom I have believed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jui Sababu Ya Nee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52400"/>
            <a:ext cx="51816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Sijui</a:t>
            </a:r>
            <a:r>
              <a:rPr lang="en-US" b="1" dirty="0" smtClean="0"/>
              <a:t> </a:t>
            </a:r>
            <a:r>
              <a:rPr lang="en-US" b="1" dirty="0" err="1" smtClean="0"/>
              <a:t>Sababu</a:t>
            </a:r>
            <a:r>
              <a:rPr lang="en-US" b="1" dirty="0" smtClean="0"/>
              <a:t> </a:t>
            </a:r>
            <a:r>
              <a:rPr lang="en-US" b="1" dirty="0" err="1" smtClean="0"/>
              <a:t>Ya</a:t>
            </a:r>
            <a:r>
              <a:rPr lang="en-US" b="1" dirty="0" smtClean="0"/>
              <a:t> </a:t>
            </a:r>
            <a:r>
              <a:rPr lang="en-US" b="1" dirty="0" err="1" smtClean="0"/>
              <a:t>Neema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914400"/>
            <a:ext cx="7239000" cy="44196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Sijui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sababu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neema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Niliyopewa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Sikulistahili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lake,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wokovu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Namjua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niliyemwamini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Na </a:t>
            </a:r>
            <a:r>
              <a:rPr lang="en-US" sz="1600" b="1" dirty="0" err="1" smtClean="0">
                <a:solidFill>
                  <a:srgbClr val="FF0000"/>
                </a:solidFill>
              </a:rPr>
              <a:t>kusadiki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kwamba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aweza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Kulinda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kilichowekwa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Amana </a:t>
            </a:r>
            <a:r>
              <a:rPr lang="en-US" sz="1600" b="1" dirty="0" err="1" smtClean="0">
                <a:solidFill>
                  <a:srgbClr val="FF0000"/>
                </a:solidFill>
              </a:rPr>
              <a:t>kwake</a:t>
            </a:r>
            <a:r>
              <a:rPr lang="en-US" sz="1600" b="1" dirty="0" smtClean="0">
                <a:solidFill>
                  <a:srgbClr val="FF0000"/>
                </a:solidFill>
              </a:rPr>
              <a:t> Bwana.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Sijui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nilivyopewa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kumwamini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lake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lilileta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Sijui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jinsi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Awaonyeshavyo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Wapate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kuzitambua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dhambi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kumfuata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Sijui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mambo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yajayo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Yatakuwa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Lakini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nitamwamini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tutaonana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Sijui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Bwana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atakaporudi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Nitamngojea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imani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kumlaki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hewani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105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Sijui Sababu Ya Neema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Sijui Sababu Ya Neema  Swahili  </dc:title>
  <dc:creator>FRONT</dc:creator>
  <cp:lastModifiedBy>FRONT</cp:lastModifiedBy>
  <cp:revision>11</cp:revision>
  <dcterms:created xsi:type="dcterms:W3CDTF">2024-06-05T17:46:11Z</dcterms:created>
  <dcterms:modified xsi:type="dcterms:W3CDTF">2024-06-07T13:04:24Z</dcterms:modified>
</cp:coreProperties>
</file>