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3A12B-F1FC-4B8E-9D6F-128C88A68C8E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EC5D0-F32A-485A-97D2-7C39BD70A4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EC5D0-F32A-485A-97D2-7C39BD70A46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4AF0E-547E-453B-9E93-771E44842FF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52F9-6C3A-42AD-8662-624CAF3F2B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, que n'ai-je mille vo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/>
              <a:t>Seigneur, que n'ai-je mille </a:t>
            </a:r>
            <a:r>
              <a:rPr lang="fr-FR" sz="4000" b="1" dirty="0" smtClean="0"/>
              <a:t>voix</a:t>
            </a:r>
            <a:r>
              <a:rPr lang="pt-BR" sz="4000" b="1" dirty="0" smtClean="0"/>
              <a:t>(Lyngham)</a:t>
            </a:r>
            <a:endParaRPr lang="en-US" sz="4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609600"/>
            <a:ext cx="3429000" cy="571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1. Seigneur, que n’ai-je mille voix,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Pour chanter tes louanges,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Et faire monter jusqu’aux anges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Les gloires de ta croix ! </a:t>
            </a:r>
            <a:r>
              <a:rPr lang="fr-FR" sz="1600" b="1" dirty="0" smtClean="0"/>
              <a:t>(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2. Jésus, mon Seigneur et mon Dieu,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Que ton souffle m’anime,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Pour que par moi ton nom sublime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Retentisse en tout lieu ! (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3. Doux Nom qui fait tarir nos pleurs,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Ineffable harmonie,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Tu répands la joie et la vie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Et la paix dans nos cœurs ! (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4. Désormais, je n’ai plus d’effroi,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Aucun mal ne m’accable,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fr-FR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Ton sang rend pur le plus coupable ;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1600" b="1" dirty="0" smtClean="0"/>
              <a:t>Ton sang coula pour moi ! (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endParaRPr lang="fr-FR" sz="16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141</Words>
  <Application>Microsoft Office PowerPoint</Application>
  <PresentationFormat>On-screen Show (4:3)</PresentationFormat>
  <Paragraphs>22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Seigneur, que n'ai-je mille voix(Lyngham)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Seigneur, que n'ai-je mille voix (Lyngham)  FRENCH</dc:title>
  <dc:creator>FRONT</dc:creator>
  <cp:lastModifiedBy>FRONT</cp:lastModifiedBy>
  <cp:revision>9</cp:revision>
  <dcterms:created xsi:type="dcterms:W3CDTF">2024-06-03T17:43:52Z</dcterms:created>
  <dcterms:modified xsi:type="dcterms:W3CDTF">2024-06-04T14:54:51Z</dcterms:modified>
</cp:coreProperties>
</file>