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B8A5A-08C2-4B48-8CAF-81730DA92253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DB7D9-C578-47AE-8C33-B4CBEE3CE0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äättänyt olen seurata Herr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"/>
            <a:ext cx="6705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Päättänyt</a:t>
            </a:r>
            <a:r>
              <a:rPr lang="en-US" b="1" dirty="0" smtClean="0"/>
              <a:t> </a:t>
            </a:r>
            <a:r>
              <a:rPr lang="en-US" b="1" dirty="0" err="1" smtClean="0"/>
              <a:t>olen</a:t>
            </a:r>
            <a:r>
              <a:rPr lang="en-US" b="1" dirty="0" smtClean="0"/>
              <a:t> </a:t>
            </a:r>
            <a:r>
              <a:rPr lang="en-US" b="1" dirty="0" err="1" smtClean="0"/>
              <a:t>seurata</a:t>
            </a:r>
            <a:r>
              <a:rPr lang="en-US" b="1" dirty="0" smtClean="0"/>
              <a:t> </a:t>
            </a:r>
            <a:r>
              <a:rPr lang="en-US" b="1" dirty="0" err="1" smtClean="0"/>
              <a:t>Herraa</a:t>
            </a:r>
            <a:r>
              <a:rPr lang="en-US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4114800" cy="4191000"/>
          </a:xfrm>
        </p:spPr>
        <p:txBody>
          <a:bodyPr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Päättänyt olen seurata Herraa.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Päättänyt olen seurata Herraa.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Päättänyt olen seurata Herraa.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palaa, en. En palaa, en.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Takana maailma, edessä risti.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Takana maailma, edessä risti.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Takana maailma, edessä risti.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palaa, en. En palaa, en.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Jos yksin jäisin, mä tahdon jatkaa.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 yksin jäisin, mä tahdon jatkaa.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 yksin jäisin, mä tahdon jatkaa.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palaa, en. En palaa, en.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Jos päätät käydä seuraamaan Herraa.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 päätät käydä seuraamaan Herraa.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 päätät käydä seuraamaan Herraa.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palaa, en. En palaa, en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Päättänyt olen seurata Herraa!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Päättänyt olen seurata Herraa!</dc:title>
  <dc:creator>FRONT</dc:creator>
  <cp:lastModifiedBy>FRONT</cp:lastModifiedBy>
  <cp:revision>5</cp:revision>
  <dcterms:created xsi:type="dcterms:W3CDTF">2024-05-31T16:52:54Z</dcterms:created>
  <dcterms:modified xsi:type="dcterms:W3CDTF">2024-06-01T15:42:32Z</dcterms:modified>
</cp:coreProperties>
</file>