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82FE-F7E2-40E3-A614-60C5FAF17A32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5677D-E021-4646-99B6-C25214BA07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Comme J'aim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102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Oh </a:t>
            </a:r>
            <a:r>
              <a:rPr lang="en-US" b="1" dirty="0" err="1" smtClean="0">
                <a:solidFill>
                  <a:schemeClr val="bg1"/>
                </a:solidFill>
              </a:rPr>
              <a:t>Comme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J'aime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Jesus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33400"/>
            <a:ext cx="8153400" cy="3962400"/>
          </a:xfrm>
        </p:spPr>
        <p:txBody>
          <a:bodyPr numCol="2">
            <a:noAutofit/>
          </a:bodyPr>
          <a:lstStyle/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Il y a un nom que j’aime entendre,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J’aime chanter ses mérites,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C’est une musique à mes oreilles,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Le plus doux nom sur la terre.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Chorus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Oh combien j’aime </a:t>
            </a:r>
            <a:r>
              <a:rPr lang="fr-FR" sz="1400" b="1" dirty="0" smtClean="0">
                <a:solidFill>
                  <a:srgbClr val="FF0000"/>
                </a:solidFill>
              </a:rPr>
              <a:t>Jésus,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Oh </a:t>
            </a:r>
            <a:r>
              <a:rPr lang="fr-FR" sz="1400" b="1" dirty="0" smtClean="0">
                <a:solidFill>
                  <a:srgbClr val="FF0000"/>
                </a:solidFill>
              </a:rPr>
              <a:t>combien j’aime Jésus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Oh combien j’aime </a:t>
            </a:r>
            <a:r>
              <a:rPr lang="fr-FR" sz="1400" b="1" dirty="0" smtClean="0">
                <a:solidFill>
                  <a:srgbClr val="FF0000"/>
                </a:solidFill>
              </a:rPr>
              <a:t>Jésus, 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Car </a:t>
            </a:r>
            <a:r>
              <a:rPr lang="fr-FR" sz="1400" b="1" dirty="0" smtClean="0">
                <a:solidFill>
                  <a:srgbClr val="FF0000"/>
                </a:solidFill>
              </a:rPr>
              <a:t>Il m’a tant aimé !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Il rappelle l’amour du sauveur,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Mort pour me délivrer,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Me </a:t>
            </a:r>
            <a:r>
              <a:rPr lang="fr-FR" sz="1400" b="1" dirty="0" smtClean="0">
                <a:solidFill>
                  <a:schemeClr val="bg1"/>
                </a:solidFill>
              </a:rPr>
              <a:t>laver par son précieux sang,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Plaidoirie du pécheur</a:t>
            </a:r>
            <a:r>
              <a:rPr lang="fr-FR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Il </a:t>
            </a:r>
            <a:r>
              <a:rPr lang="fr-FR" sz="1400" b="1" dirty="0" smtClean="0">
                <a:solidFill>
                  <a:schemeClr val="bg1"/>
                </a:solidFill>
              </a:rPr>
              <a:t>me dit ce que le Père garde,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En réserve pour chaque jour,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Même si je marche dans les ténèbres,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Il éclaire mon chemin.</a:t>
            </a: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endParaRPr lang="fr-FR" sz="1400" b="1" dirty="0" smtClean="0">
              <a:solidFill>
                <a:schemeClr val="bg1"/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Il parle de l’homme plein d’amour,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Qui peut sentir ma peine,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Porter dans le chagrin,</a:t>
            </a:r>
          </a:p>
          <a:p>
            <a:pPr algn="l"/>
            <a:r>
              <a:rPr lang="fr-FR" sz="1400" b="1" dirty="0" smtClean="0">
                <a:solidFill>
                  <a:schemeClr val="bg1"/>
                </a:solidFill>
              </a:rPr>
              <a:t>La part que nul ne peut porter.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130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Comme J'aime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Comme J'aime Jesus French</dc:title>
  <dc:creator>FRONT</dc:creator>
  <cp:lastModifiedBy>FRONT</cp:lastModifiedBy>
  <cp:revision>8</cp:revision>
  <dcterms:created xsi:type="dcterms:W3CDTF">2024-06-25T17:37:42Z</dcterms:created>
  <dcterms:modified xsi:type="dcterms:W3CDTF">2024-06-29T17:50:03Z</dcterms:modified>
</cp:coreProperties>
</file>