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56D-C941-4884-9CAE-B3DE38A3D90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DD6F-2AF1-45C6-B009-AB2440639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56D-C941-4884-9CAE-B3DE38A3D90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DD6F-2AF1-45C6-B009-AB2440639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56D-C941-4884-9CAE-B3DE38A3D90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DD6F-2AF1-45C6-B009-AB2440639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56D-C941-4884-9CAE-B3DE38A3D90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DD6F-2AF1-45C6-B009-AB2440639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56D-C941-4884-9CAE-B3DE38A3D90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DD6F-2AF1-45C6-B009-AB2440639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56D-C941-4884-9CAE-B3DE38A3D90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DD6F-2AF1-45C6-B009-AB2440639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56D-C941-4884-9CAE-B3DE38A3D90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DD6F-2AF1-45C6-B009-AB2440639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56D-C941-4884-9CAE-B3DE38A3D90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DD6F-2AF1-45C6-B009-AB2440639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56D-C941-4884-9CAE-B3DE38A3D90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DD6F-2AF1-45C6-B009-AB2440639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56D-C941-4884-9CAE-B3DE38A3D90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DD6F-2AF1-45C6-B009-AB2440639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56D-C941-4884-9CAE-B3DE38A3D90E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DD6F-2AF1-45C6-B009-AB2440639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856D-C941-4884-9CAE-B3DE38A3D90E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9DD6F-2AF1-45C6-B009-AB24406397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You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e Alofa ia te oe Lo'u Ali'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096000" cy="6096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O te Alofa ia te oe Lo'u </a:t>
            </a:r>
            <a:r>
              <a:rPr lang="pt-BR" b="1" dirty="0" smtClean="0"/>
              <a:t>Ali'i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90600"/>
            <a:ext cx="5029200" cy="19050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alofa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Lo'u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Ali'i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tu'uina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lo'u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fa'aola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lo'u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oliolisaga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Tupu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avea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a'u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fofoga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46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te Alofa ia te oe Lo'u Ali'i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te Alofa ia te oe Lo'u Ali'i </dc:title>
  <dc:creator>FRONT</dc:creator>
  <cp:lastModifiedBy>FRONT</cp:lastModifiedBy>
  <cp:revision>7</cp:revision>
  <dcterms:created xsi:type="dcterms:W3CDTF">2024-06-21T18:21:37Z</dcterms:created>
  <dcterms:modified xsi:type="dcterms:W3CDTF">2024-06-24T13:16:21Z</dcterms:modified>
</cp:coreProperties>
</file>