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CCC2-3B9B-4C5E-B228-0D42FC435FDD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6594-9323-4A32-B8B1-392CEB107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CCC2-3B9B-4C5E-B228-0D42FC435FDD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6594-9323-4A32-B8B1-392CEB107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CCC2-3B9B-4C5E-B228-0D42FC435FDD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6594-9323-4A32-B8B1-392CEB107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CCC2-3B9B-4C5E-B228-0D42FC435FDD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6594-9323-4A32-B8B1-392CEB107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CCC2-3B9B-4C5E-B228-0D42FC435FDD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6594-9323-4A32-B8B1-392CEB107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CCC2-3B9B-4C5E-B228-0D42FC435FDD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6594-9323-4A32-B8B1-392CEB107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CCC2-3B9B-4C5E-B228-0D42FC435FDD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6594-9323-4A32-B8B1-392CEB107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CCC2-3B9B-4C5E-B228-0D42FC435FDD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6594-9323-4A32-B8B1-392CEB107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CCC2-3B9B-4C5E-B228-0D42FC435FDD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6594-9323-4A32-B8B1-392CEB107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CCC2-3B9B-4C5E-B228-0D42FC435FDD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6594-9323-4A32-B8B1-392CEB107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CCC2-3B9B-4C5E-B228-0D42FC435FDD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6594-9323-4A32-B8B1-392CEB107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CCCC2-3B9B-4C5E-B228-0D42FC435FDD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C6594-9323-4A32-B8B1-392CEB107C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for a thousand tongues to s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y Lanitra ao Ambony Ao(Lyngha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Ny Lanitra ao Ambony </a:t>
            </a:r>
            <a:r>
              <a:rPr lang="pt-BR" b="1" dirty="0" smtClean="0"/>
              <a:t>Ao(Lyngham</a:t>
            </a:r>
            <a:r>
              <a:rPr lang="pt-BR" b="1" dirty="0" smtClean="0"/>
              <a:t>)</a:t>
            </a:r>
            <a:r>
              <a:rPr lang="pt-BR" b="1" dirty="0"/>
              <a:t/>
            </a:r>
            <a:br>
              <a:rPr lang="pt-BR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85800"/>
            <a:ext cx="7162800" cy="4648200"/>
          </a:xfrm>
        </p:spPr>
        <p:txBody>
          <a:bodyPr numCol="2">
            <a:noAutofit/>
          </a:bodyPr>
          <a:lstStyle/>
          <a:p>
            <a:pPr marL="342900" indent="-342900" algn="l" fontAlgn="base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lanitra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ambony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marL="342900" indent="-342900" algn="l" fontAlgn="base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Andriamanitra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ô!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</a:p>
          <a:p>
            <a:pPr marL="342900" indent="-342900" algn="l" fontAlgn="base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vitanao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 fontAlgn="base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mahagaga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marL="342900" indent="-342900" algn="l" fontAlgn="base">
              <a:buAutoNum type="arabicPeriod"/>
            </a:pP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 fontAlgn="base">
              <a:buAutoNum type="arabicPeriod"/>
            </a:pP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aman-kintana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masoandro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aman-danitra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Mitory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avokoa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algn="l" fontAlgn="base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aman’alina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Milaza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hendry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Andriamanitra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Jehovah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(x3)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mampiseho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voninahitrao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(x3)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(x2)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Miara-mankalaza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(x3)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30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Ny Lanitra ao Ambony Ao(Lyngham)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Ny Lanitra ao Ambony Ao </dc:title>
  <dc:creator>FRONT</dc:creator>
  <cp:lastModifiedBy>FRONT</cp:lastModifiedBy>
  <cp:revision>11</cp:revision>
  <dcterms:created xsi:type="dcterms:W3CDTF">2024-02-07T20:33:32Z</dcterms:created>
  <dcterms:modified xsi:type="dcterms:W3CDTF">2024-06-05T13:48:39Z</dcterms:modified>
</cp:coreProperties>
</file>